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343" r:id="rId5"/>
    <p:sldId id="369" r:id="rId6"/>
    <p:sldId id="370" r:id="rId7"/>
    <p:sldId id="339" r:id="rId8"/>
    <p:sldId id="325" r:id="rId9"/>
    <p:sldId id="371" r:id="rId10"/>
    <p:sldId id="367" r:id="rId11"/>
    <p:sldId id="292" r:id="rId12"/>
    <p:sldId id="372" r:id="rId13"/>
    <p:sldId id="365" r:id="rId14"/>
    <p:sldId id="373" r:id="rId15"/>
    <p:sldId id="375" r:id="rId16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996645-4001-6CD3-E997-BA9EECF974F5}" name="Marit Jones-Virma" initials="MJ" userId="S::marit.jones-virma@dfat.gov.au::a008f3c6-d64e-4928-b3c6-6962dceaa7e6" providerId="AD"/>
  <p188:author id="{AD122E97-C8F3-B378-A4A5-927269BFE9B7}" name="Melanie Mitchell" initials="MM" userId="S::melanie.mitchell@dfat.gov.au::a85e9f1e-b266-4963-bc5f-3c39842b520d" providerId="AD"/>
  <p188:author id="{AEA731F2-3EF7-D4B2-148B-94FC734AEEA0}" name="Laura Marson" initials="LM" userId="S::laura.marson@dfat.gov.au::5d90cd5a-511f-4855-a4aa-0f2482c6a2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955A7E-1CBE-490B-95C5-9E5A2973F6F3}" v="19363" dt="2023-10-05T01:05:59.694"/>
    <p1510:client id="{B7816094-EDA6-4258-9574-55C0EF0E3D5E}" v="1309" dt="2023-10-05T03:08:19.943"/>
    <p1510:client id="{CCEBA665-CB99-4FDB-A0CE-5AC9335D9BB1}" v="5869" dt="2023-10-04T10:21:02.286"/>
    <p1510:client id="{FD7A9A10-0E60-45AB-84C5-55F77E046689}" v="4980" dt="2023-10-05T01:35:20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Tulett" userId="066e7308-9893-446a-9b0d-46b9633b83ea" providerId="ADAL" clId="{68958C94-9FFF-47B7-9AFD-BB0ED8317450}"/>
    <pc:docChg chg="custSel modSld sldOrd modMainMaster modNotesMaster modHandout">
      <pc:chgData name="Russell Tulett" userId="066e7308-9893-446a-9b0d-46b9633b83ea" providerId="ADAL" clId="{68958C94-9FFF-47B7-9AFD-BB0ED8317450}" dt="2023-07-26T05:11:48.601" v="1317" actId="948"/>
      <pc:docMkLst>
        <pc:docMk/>
      </pc:docMkLst>
      <pc:sldChg chg="modNotes">
        <pc:chgData name="Russell Tulett" userId="066e7308-9893-446a-9b0d-46b9633b83ea" providerId="ADAL" clId="{68958C94-9FFF-47B7-9AFD-BB0ED8317450}" dt="2023-07-26T05:11:48.501" v="1077" actId="948"/>
        <pc:sldMkLst>
          <pc:docMk/>
          <pc:sldMk cId="1118797634" sldId="292"/>
        </pc:sldMkLst>
      </pc:sldChg>
      <pc:sldChg chg="modNotes">
        <pc:chgData name="Russell Tulett" userId="066e7308-9893-446a-9b0d-46b9633b83ea" providerId="ADAL" clId="{68958C94-9FFF-47B7-9AFD-BB0ED8317450}" dt="2023-07-26T05:11:48.601" v="1317" actId="948"/>
        <pc:sldMkLst>
          <pc:docMk/>
          <pc:sldMk cId="3829073411" sldId="302"/>
        </pc:sldMkLst>
      </pc:sldChg>
      <pc:sldChg chg="delSp mod ord modNotes">
        <pc:chgData name="Russell Tulett" userId="066e7308-9893-446a-9b0d-46b9633b83ea" providerId="ADAL" clId="{68958C94-9FFF-47B7-9AFD-BB0ED8317450}" dt="2023-07-26T05:11:48.484" v="1061" actId="948"/>
        <pc:sldMkLst>
          <pc:docMk/>
          <pc:sldMk cId="715719787" sldId="325"/>
        </pc:sldMkLst>
        <pc:spChg chg="del">
          <ac:chgData name="Russell Tulett" userId="066e7308-9893-446a-9b0d-46b9633b83ea" providerId="ADAL" clId="{68958C94-9FFF-47B7-9AFD-BB0ED8317450}" dt="2023-07-26T01:08:34.113" v="440" actId="478"/>
          <ac:spMkLst>
            <pc:docMk/>
            <pc:sldMk cId="715719787" sldId="325"/>
            <ac:spMk id="7" creationId="{0B46AF79-E5CE-FC81-80AD-999A1676FB44}"/>
          </ac:spMkLst>
        </pc:spChg>
      </pc:sldChg>
      <pc:sldChg chg="modNotes">
        <pc:chgData name="Russell Tulett" userId="066e7308-9893-446a-9b0d-46b9633b83ea" providerId="ADAL" clId="{68958C94-9FFF-47B7-9AFD-BB0ED8317450}" dt="2023-07-26T05:11:48.534" v="1141" actId="948"/>
        <pc:sldMkLst>
          <pc:docMk/>
          <pc:sldMk cId="1967332117" sldId="337"/>
        </pc:sldMkLst>
      </pc:sldChg>
      <pc:sldChg chg="delSp mod ord modNotes">
        <pc:chgData name="Russell Tulett" userId="066e7308-9893-446a-9b0d-46b9633b83ea" providerId="ADAL" clId="{68958C94-9FFF-47B7-9AFD-BB0ED8317450}" dt="2023-07-26T05:11:48.484" v="1045" actId="948"/>
        <pc:sldMkLst>
          <pc:docMk/>
          <pc:sldMk cId="2001486826" sldId="339"/>
        </pc:sldMkLst>
        <pc:spChg chg="del">
          <ac:chgData name="Russell Tulett" userId="066e7308-9893-446a-9b0d-46b9633b83ea" providerId="ADAL" clId="{68958C94-9FFF-47B7-9AFD-BB0ED8317450}" dt="2023-07-26T01:08:37.072" v="441" actId="478"/>
          <ac:spMkLst>
            <pc:docMk/>
            <pc:sldMk cId="2001486826" sldId="339"/>
            <ac:spMk id="6" creationId="{166ADF88-ED3F-B3CE-94B5-44C247C41115}"/>
          </ac:spMkLst>
        </pc:spChg>
      </pc:sldChg>
      <pc:sldChg chg="modNotes">
        <pc:chgData name="Russell Tulett" userId="066e7308-9893-446a-9b0d-46b9633b83ea" providerId="ADAL" clId="{68958C94-9FFF-47B7-9AFD-BB0ED8317450}" dt="2023-07-26T05:11:48.534" v="1157" actId="948"/>
        <pc:sldMkLst>
          <pc:docMk/>
          <pc:sldMk cId="187534740" sldId="340"/>
        </pc:sldMkLst>
      </pc:sldChg>
      <pc:sldChg chg="modNotes">
        <pc:chgData name="Russell Tulett" userId="066e7308-9893-446a-9b0d-46b9633b83ea" providerId="ADAL" clId="{68958C94-9FFF-47B7-9AFD-BB0ED8317450}" dt="2023-07-26T05:11:48.467" v="1029" actId="948"/>
        <pc:sldMkLst>
          <pc:docMk/>
          <pc:sldMk cId="3071644367" sldId="343"/>
        </pc:sldMkLst>
      </pc:sldChg>
      <pc:sldChg chg="modNotes">
        <pc:chgData name="Russell Tulett" userId="066e7308-9893-446a-9b0d-46b9633b83ea" providerId="ADAL" clId="{68958C94-9FFF-47B7-9AFD-BB0ED8317450}" dt="2023-07-26T05:11:48.601" v="1301" actId="948"/>
        <pc:sldMkLst>
          <pc:docMk/>
          <pc:sldMk cId="3717188038" sldId="346"/>
        </pc:sldMkLst>
      </pc:sldChg>
      <pc:sldChg chg="modNotes">
        <pc:chgData name="Russell Tulett" userId="066e7308-9893-446a-9b0d-46b9633b83ea" providerId="ADAL" clId="{68958C94-9FFF-47B7-9AFD-BB0ED8317450}" dt="2023-07-26T05:11:48.534" v="1173" actId="948"/>
        <pc:sldMkLst>
          <pc:docMk/>
          <pc:sldMk cId="1253950219" sldId="352"/>
        </pc:sldMkLst>
      </pc:sldChg>
      <pc:sldChg chg="modNotes">
        <pc:chgData name="Russell Tulett" userId="066e7308-9893-446a-9b0d-46b9633b83ea" providerId="ADAL" clId="{68958C94-9FFF-47B7-9AFD-BB0ED8317450}" dt="2023-07-26T05:11:48.551" v="1205" actId="948"/>
        <pc:sldMkLst>
          <pc:docMk/>
          <pc:sldMk cId="459659776" sldId="358"/>
        </pc:sldMkLst>
      </pc:sldChg>
      <pc:sldChg chg="modNotes">
        <pc:chgData name="Russell Tulett" userId="066e7308-9893-446a-9b0d-46b9633b83ea" providerId="ADAL" clId="{68958C94-9FFF-47B7-9AFD-BB0ED8317450}" dt="2023-07-26T05:11:48.567" v="1221" actId="948"/>
        <pc:sldMkLst>
          <pc:docMk/>
          <pc:sldMk cId="1078705389" sldId="359"/>
        </pc:sldMkLst>
      </pc:sldChg>
      <pc:sldChg chg="modNotes">
        <pc:chgData name="Russell Tulett" userId="066e7308-9893-446a-9b0d-46b9633b83ea" providerId="ADAL" clId="{68958C94-9FFF-47B7-9AFD-BB0ED8317450}" dt="2023-07-26T05:11:48.567" v="1237" actId="948"/>
        <pc:sldMkLst>
          <pc:docMk/>
          <pc:sldMk cId="970782978" sldId="360"/>
        </pc:sldMkLst>
      </pc:sldChg>
      <pc:sldChg chg="modNotes">
        <pc:chgData name="Russell Tulett" userId="066e7308-9893-446a-9b0d-46b9633b83ea" providerId="ADAL" clId="{68958C94-9FFF-47B7-9AFD-BB0ED8317450}" dt="2023-07-26T05:11:48.551" v="1189" actId="948"/>
        <pc:sldMkLst>
          <pc:docMk/>
          <pc:sldMk cId="1500832934" sldId="362"/>
        </pc:sldMkLst>
      </pc:sldChg>
      <pc:sldChg chg="modNotes">
        <pc:chgData name="Russell Tulett" userId="066e7308-9893-446a-9b0d-46b9633b83ea" providerId="ADAL" clId="{68958C94-9FFF-47B7-9AFD-BB0ED8317450}" dt="2023-07-26T05:11:48.518" v="1125" actId="948"/>
        <pc:sldMkLst>
          <pc:docMk/>
          <pc:sldMk cId="1682943390" sldId="363"/>
        </pc:sldMkLst>
      </pc:sldChg>
      <pc:sldChg chg="modNotes">
        <pc:chgData name="Russell Tulett" userId="066e7308-9893-446a-9b0d-46b9633b83ea" providerId="ADAL" clId="{68958C94-9FFF-47B7-9AFD-BB0ED8317450}" dt="2023-07-26T05:11:48.501" v="1093" actId="948"/>
        <pc:sldMkLst>
          <pc:docMk/>
          <pc:sldMk cId="1713755903" sldId="364"/>
        </pc:sldMkLst>
      </pc:sldChg>
      <pc:sldChg chg="modNotes">
        <pc:chgData name="Russell Tulett" userId="066e7308-9893-446a-9b0d-46b9633b83ea" providerId="ADAL" clId="{68958C94-9FFF-47B7-9AFD-BB0ED8317450}" dt="2023-07-26T05:11:48.584" v="1285" actId="948"/>
        <pc:sldMkLst>
          <pc:docMk/>
          <pc:sldMk cId="3510821356" sldId="365"/>
        </pc:sldMkLst>
      </pc:sldChg>
      <pc:sldChg chg="modNotes">
        <pc:chgData name="Russell Tulett" userId="066e7308-9893-446a-9b0d-46b9633b83ea" providerId="ADAL" clId="{68958C94-9FFF-47B7-9AFD-BB0ED8317450}" dt="2023-07-26T05:11:48.518" v="1109" actId="948"/>
        <pc:sldMkLst>
          <pc:docMk/>
          <pc:sldMk cId="1766942245" sldId="366"/>
        </pc:sldMkLst>
      </pc:sldChg>
      <pc:sldChg chg="modNotes">
        <pc:chgData name="Russell Tulett" userId="066e7308-9893-446a-9b0d-46b9633b83ea" providerId="ADAL" clId="{68958C94-9FFF-47B7-9AFD-BB0ED8317450}" dt="2023-07-26T05:11:48.584" v="1253" actId="948"/>
        <pc:sldMkLst>
          <pc:docMk/>
          <pc:sldMk cId="3089427789" sldId="367"/>
        </pc:sldMkLst>
      </pc:sldChg>
      <pc:sldChg chg="modNotes">
        <pc:chgData name="Russell Tulett" userId="066e7308-9893-446a-9b0d-46b9633b83ea" providerId="ADAL" clId="{68958C94-9FFF-47B7-9AFD-BB0ED8317450}" dt="2023-07-26T05:11:48.584" v="1269" actId="948"/>
        <pc:sldMkLst>
          <pc:docMk/>
          <pc:sldMk cId="3338310943" sldId="368"/>
        </pc:sldMkLst>
      </pc:sldChg>
      <pc:sldMasterChg chg="modSp mod modSldLayout">
        <pc:chgData name="Russell Tulett" userId="066e7308-9893-446a-9b0d-46b9633b83ea" providerId="ADAL" clId="{68958C94-9FFF-47B7-9AFD-BB0ED8317450}" dt="2023-07-26T05:11:48.450" v="985" actId="948"/>
        <pc:sldMasterMkLst>
          <pc:docMk/>
          <pc:sldMasterMk cId="694522802" sldId="2147483660"/>
        </pc:sldMasterMkLst>
        <pc:spChg chg="mod">
          <ac:chgData name="Russell Tulett" userId="066e7308-9893-446a-9b0d-46b9633b83ea" providerId="ADAL" clId="{68958C94-9FFF-47B7-9AFD-BB0ED8317450}" dt="2023-07-26T05:11:48.368" v="886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Russell Tulett" userId="066e7308-9893-446a-9b0d-46b9633b83ea" providerId="ADAL" clId="{68958C94-9FFF-47B7-9AFD-BB0ED8317450}" dt="2023-07-26T05:11:48.450" v="985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Russell Tulett" userId="066e7308-9893-446a-9b0d-46b9633b83ea" providerId="ADAL" clId="{68958C94-9FFF-47B7-9AFD-BB0ED8317450}" dt="2023-07-26T05:11:48.368" v="893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Russell Tulett" userId="066e7308-9893-446a-9b0d-46b9633b83ea" providerId="ADAL" clId="{68958C94-9FFF-47B7-9AFD-BB0ED8317450}" dt="2023-07-26T05:11:48.368" v="893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Russell Tulett" userId="066e7308-9893-446a-9b0d-46b9633b83ea" providerId="ADAL" clId="{68958C94-9FFF-47B7-9AFD-BB0ED8317450}" dt="2023-07-26T05:11:48.384" v="900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Russell Tulett" userId="066e7308-9893-446a-9b0d-46b9633b83ea" providerId="ADAL" clId="{68958C94-9FFF-47B7-9AFD-BB0ED8317450}" dt="2023-07-26T05:11:48.384" v="900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Russell Tulett" userId="066e7308-9893-446a-9b0d-46b9633b83ea" providerId="ADAL" clId="{68958C94-9FFF-47B7-9AFD-BB0ED8317450}" dt="2023-07-26T05:11:48.385" v="907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Russell Tulett" userId="066e7308-9893-446a-9b0d-46b9633b83ea" providerId="ADAL" clId="{68958C94-9FFF-47B7-9AFD-BB0ED8317450}" dt="2023-07-26T05:11:48.385" v="907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Russell Tulett" userId="066e7308-9893-446a-9b0d-46b9633b83ea" providerId="ADAL" clId="{68958C94-9FFF-47B7-9AFD-BB0ED8317450}" dt="2023-07-26T05:11:48.401" v="914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Russell Tulett" userId="066e7308-9893-446a-9b0d-46b9633b83ea" providerId="ADAL" clId="{68958C94-9FFF-47B7-9AFD-BB0ED8317450}" dt="2023-07-26T05:11:48.401" v="914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8958C94-9FFF-47B7-9AFD-BB0ED8317450}" dt="2023-07-26T05:11:48.401" v="921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Russell Tulett" userId="066e7308-9893-446a-9b0d-46b9633b83ea" providerId="ADAL" clId="{68958C94-9FFF-47B7-9AFD-BB0ED8317450}" dt="2023-07-26T05:11:48.401" v="921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8958C94-9FFF-47B7-9AFD-BB0ED8317450}" dt="2023-07-26T05:11:48.401" v="928"/>
          <pc:sldLayoutMkLst>
            <pc:docMk/>
            <pc:sldMasterMk cId="694522802" sldId="2147483660"/>
            <pc:sldLayoutMk cId="3980449" sldId="2147483666"/>
          </pc:sldLayoutMkLst>
          <pc:spChg chg="mod">
            <ac:chgData name="Russell Tulett" userId="066e7308-9893-446a-9b0d-46b9633b83ea" providerId="ADAL" clId="{68958C94-9FFF-47B7-9AFD-BB0ED8317450}" dt="2023-07-26T05:11:48.401" v="928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8958C94-9FFF-47B7-9AFD-BB0ED8317450}" dt="2023-07-26T05:11:48.417" v="935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Russell Tulett" userId="066e7308-9893-446a-9b0d-46b9633b83ea" providerId="ADAL" clId="{68958C94-9FFF-47B7-9AFD-BB0ED8317450}" dt="2023-07-26T05:11:48.417" v="935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8958C94-9FFF-47B7-9AFD-BB0ED8317450}" dt="2023-07-26T05:11:48.417" v="942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Russell Tulett" userId="066e7308-9893-446a-9b0d-46b9633b83ea" providerId="ADAL" clId="{68958C94-9FFF-47B7-9AFD-BB0ED8317450}" dt="2023-07-26T05:11:48.417" v="942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8958C94-9FFF-47B7-9AFD-BB0ED8317450}" dt="2023-07-26T05:11:48.434" v="949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Russell Tulett" userId="066e7308-9893-446a-9b0d-46b9633b83ea" providerId="ADAL" clId="{68958C94-9FFF-47B7-9AFD-BB0ED8317450}" dt="2023-07-26T05:11:48.434" v="949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8958C94-9FFF-47B7-9AFD-BB0ED8317450}" dt="2023-07-26T05:11:48.434" v="956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Russell Tulett" userId="066e7308-9893-446a-9b0d-46b9633b83ea" providerId="ADAL" clId="{68958C94-9FFF-47B7-9AFD-BB0ED8317450}" dt="2023-07-26T05:11:48.434" v="956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Russell Tulett" userId="066e7308-9893-446a-9b0d-46b9633b83ea" providerId="ADAL" clId="{68958C94-9FFF-47B7-9AFD-BB0ED8317450}" dt="2023-07-26T05:11:48.434" v="963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Russell Tulett" userId="066e7308-9893-446a-9b0d-46b9633b83ea" providerId="ADAL" clId="{68958C94-9FFF-47B7-9AFD-BB0ED8317450}" dt="2023-07-26T05:11:48.434" v="963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Russell Tulett" userId="066e7308-9893-446a-9b0d-46b9633b83ea" providerId="ADAL" clId="{68958C94-9FFF-47B7-9AFD-BB0ED8317450}" dt="2023-07-26T05:11:48.434" v="970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Russell Tulett" userId="066e7308-9893-446a-9b0d-46b9633b83ea" providerId="ADAL" clId="{68958C94-9FFF-47B7-9AFD-BB0ED8317450}" dt="2023-07-26T05:11:48.434" v="970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Greg Malkoun" userId="7658694e-0bc4-4273-ab9d-b51531f4b043" providerId="ADAL" clId="{FD7A9A10-0E60-45AB-84C5-55F77E046689}"/>
    <pc:docChg chg="undo custSel addSld delSld modSld modMainMaster modNotesMaster modHandout">
      <pc:chgData name="Greg Malkoun" userId="7658694e-0bc4-4273-ab9d-b51531f4b043" providerId="ADAL" clId="{FD7A9A10-0E60-45AB-84C5-55F77E046689}" dt="2023-10-05T01:35:20.411" v="13320" actId="948"/>
      <pc:docMkLst>
        <pc:docMk/>
      </pc:docMkLst>
      <pc:sldChg chg="modNotes">
        <pc:chgData name="Greg Malkoun" userId="7658694e-0bc4-4273-ab9d-b51531f4b043" providerId="ADAL" clId="{FD7A9A10-0E60-45AB-84C5-55F77E046689}" dt="2023-10-05T01:35:20.373" v="13240" actId="948"/>
        <pc:sldMkLst>
          <pc:docMk/>
          <pc:sldMk cId="1118797634" sldId="292"/>
        </pc:sldMkLst>
      </pc:sldChg>
      <pc:sldChg chg="modNotes">
        <pc:chgData name="Greg Malkoun" userId="7658694e-0bc4-4273-ab9d-b51531f4b043" providerId="ADAL" clId="{FD7A9A10-0E60-45AB-84C5-55F77E046689}" dt="2023-10-05T01:35:20.346" v="13192" actId="948"/>
        <pc:sldMkLst>
          <pc:docMk/>
          <pc:sldMk cId="715719787" sldId="325"/>
        </pc:sldMkLst>
      </pc:sldChg>
      <pc:sldChg chg="modSp mod modNotes">
        <pc:chgData name="Greg Malkoun" userId="7658694e-0bc4-4273-ab9d-b51531f4b043" providerId="ADAL" clId="{FD7A9A10-0E60-45AB-84C5-55F77E046689}" dt="2023-10-05T01:35:20.331" v="13176" actId="948"/>
        <pc:sldMkLst>
          <pc:docMk/>
          <pc:sldMk cId="2001486826" sldId="339"/>
        </pc:sldMkLst>
        <pc:spChg chg="mod">
          <ac:chgData name="Greg Malkoun" userId="7658694e-0bc4-4273-ab9d-b51531f4b043" providerId="ADAL" clId="{FD7A9A10-0E60-45AB-84C5-55F77E046689}" dt="2023-10-05T01:10:57.829" v="0" actId="6549"/>
          <ac:spMkLst>
            <pc:docMk/>
            <pc:sldMk cId="2001486826" sldId="339"/>
            <ac:spMk id="3" creationId="{857EB81E-7B0E-4896-AD77-941588694E75}"/>
          </ac:spMkLst>
        </pc:spChg>
      </pc:sldChg>
      <pc:sldChg chg="modNotes">
        <pc:chgData name="Greg Malkoun" userId="7658694e-0bc4-4273-ab9d-b51531f4b043" providerId="ADAL" clId="{FD7A9A10-0E60-45AB-84C5-55F77E046689}" dt="2023-10-05T01:35:20.307" v="13128" actId="948"/>
        <pc:sldMkLst>
          <pc:docMk/>
          <pc:sldMk cId="3071644367" sldId="343"/>
        </pc:sldMkLst>
      </pc:sldChg>
      <pc:sldChg chg="modSp mod modNotes">
        <pc:chgData name="Greg Malkoun" userId="7658694e-0bc4-4273-ab9d-b51531f4b043" providerId="ADAL" clId="{FD7A9A10-0E60-45AB-84C5-55F77E046689}" dt="2023-10-05T01:35:20.386" v="13272" actId="948"/>
        <pc:sldMkLst>
          <pc:docMk/>
          <pc:sldMk cId="3510821356" sldId="365"/>
        </pc:sldMkLst>
        <pc:spChg chg="mod">
          <ac:chgData name="Greg Malkoun" userId="7658694e-0bc4-4273-ab9d-b51531f4b043" providerId="ADAL" clId="{FD7A9A10-0E60-45AB-84C5-55F77E046689}" dt="2023-10-05T01:31:32.870" v="11934" actId="313"/>
          <ac:spMkLst>
            <pc:docMk/>
            <pc:sldMk cId="3510821356" sldId="365"/>
            <ac:spMk id="2" creationId="{42C5CED1-5D1B-4CAA-B18F-9F0050A009C9}"/>
          </ac:spMkLst>
        </pc:spChg>
      </pc:sldChg>
      <pc:sldChg chg="modSp mod modNotes">
        <pc:chgData name="Greg Malkoun" userId="7658694e-0bc4-4273-ab9d-b51531f4b043" providerId="ADAL" clId="{FD7A9A10-0E60-45AB-84C5-55F77E046689}" dt="2023-10-05T01:35:20.366" v="13224" actId="948"/>
        <pc:sldMkLst>
          <pc:docMk/>
          <pc:sldMk cId="3089427789" sldId="367"/>
        </pc:sldMkLst>
        <pc:spChg chg="mod">
          <ac:chgData name="Greg Malkoun" userId="7658694e-0bc4-4273-ab9d-b51531f4b043" providerId="ADAL" clId="{FD7A9A10-0E60-45AB-84C5-55F77E046689}" dt="2023-10-05T01:12:58.819" v="2091" actId="20577"/>
          <ac:spMkLst>
            <pc:docMk/>
            <pc:sldMk cId="3089427789" sldId="367"/>
            <ac:spMk id="3" creationId="{0D6DBC1B-52FB-681E-FF1E-5CF6BF5B24A5}"/>
          </ac:spMkLst>
        </pc:spChg>
      </pc:sldChg>
      <pc:sldChg chg="modSp mod modNotes">
        <pc:chgData name="Greg Malkoun" userId="7658694e-0bc4-4273-ab9d-b51531f4b043" providerId="ADAL" clId="{FD7A9A10-0E60-45AB-84C5-55F77E046689}" dt="2023-10-05T01:35:20.316" v="13144" actId="948"/>
        <pc:sldMkLst>
          <pc:docMk/>
          <pc:sldMk cId="1859401862" sldId="369"/>
        </pc:sldMkLst>
        <pc:spChg chg="mod">
          <ac:chgData name="Greg Malkoun" userId="7658694e-0bc4-4273-ab9d-b51531f4b043" providerId="ADAL" clId="{FD7A9A10-0E60-45AB-84C5-55F77E046689}" dt="2023-10-05T01:33:50.793" v="12280" actId="20577"/>
          <ac:spMkLst>
            <pc:docMk/>
            <pc:sldMk cId="1859401862" sldId="369"/>
            <ac:spMk id="3" creationId="{182922E3-DCBC-D1EC-8BC1-1F2ABB780859}"/>
          </ac:spMkLst>
        </pc:spChg>
      </pc:sldChg>
      <pc:sldChg chg="modNotes">
        <pc:chgData name="Greg Malkoun" userId="7658694e-0bc4-4273-ab9d-b51531f4b043" providerId="ADAL" clId="{FD7A9A10-0E60-45AB-84C5-55F77E046689}" dt="2023-10-05T01:35:20.323" v="13160" actId="948"/>
        <pc:sldMkLst>
          <pc:docMk/>
          <pc:sldMk cId="3339732243" sldId="370"/>
        </pc:sldMkLst>
      </pc:sldChg>
      <pc:sldChg chg="modSp mod modNotes">
        <pc:chgData name="Greg Malkoun" userId="7658694e-0bc4-4273-ab9d-b51531f4b043" providerId="ADAL" clId="{FD7A9A10-0E60-45AB-84C5-55F77E046689}" dt="2023-10-05T01:35:20.357" v="13208" actId="948"/>
        <pc:sldMkLst>
          <pc:docMk/>
          <pc:sldMk cId="1901341737" sldId="371"/>
        </pc:sldMkLst>
        <pc:spChg chg="mod">
          <ac:chgData name="Greg Malkoun" userId="7658694e-0bc4-4273-ab9d-b51531f4b043" providerId="ADAL" clId="{FD7A9A10-0E60-45AB-84C5-55F77E046689}" dt="2023-10-05T01:12:34.479" v="1744" actId="20577"/>
          <ac:spMkLst>
            <pc:docMk/>
            <pc:sldMk cId="1901341737" sldId="371"/>
            <ac:spMk id="3" creationId="{00000000-0000-0000-0000-000000000000}"/>
          </ac:spMkLst>
        </pc:spChg>
      </pc:sldChg>
      <pc:sldChg chg="modSp mod modNotes">
        <pc:chgData name="Greg Malkoun" userId="7658694e-0bc4-4273-ab9d-b51531f4b043" providerId="ADAL" clId="{FD7A9A10-0E60-45AB-84C5-55F77E046689}" dt="2023-10-05T01:35:20.381" v="13256" actId="948"/>
        <pc:sldMkLst>
          <pc:docMk/>
          <pc:sldMk cId="1799510701" sldId="372"/>
        </pc:sldMkLst>
        <pc:spChg chg="mod">
          <ac:chgData name="Greg Malkoun" userId="7658694e-0bc4-4273-ab9d-b51531f4b043" providerId="ADAL" clId="{FD7A9A10-0E60-45AB-84C5-55F77E046689}" dt="2023-10-05T01:30:05.673" v="10893" actId="179"/>
          <ac:spMkLst>
            <pc:docMk/>
            <pc:sldMk cId="1799510701" sldId="372"/>
            <ac:spMk id="3" creationId="{00000000-0000-0000-0000-000000000000}"/>
          </ac:spMkLst>
        </pc:spChg>
      </pc:sldChg>
      <pc:sldChg chg="delSp modSp mod modShow modNotes">
        <pc:chgData name="Greg Malkoun" userId="7658694e-0bc4-4273-ab9d-b51531f4b043" providerId="ADAL" clId="{FD7A9A10-0E60-45AB-84C5-55F77E046689}" dt="2023-10-05T01:35:20.396" v="13288" actId="948"/>
        <pc:sldMkLst>
          <pc:docMk/>
          <pc:sldMk cId="1014346094" sldId="373"/>
        </pc:sldMkLst>
        <pc:spChg chg="mod">
          <ac:chgData name="Greg Malkoun" userId="7658694e-0bc4-4273-ab9d-b51531f4b043" providerId="ADAL" clId="{FD7A9A10-0E60-45AB-84C5-55F77E046689}" dt="2023-10-05T01:34:55.690" v="12636" actId="20577"/>
          <ac:spMkLst>
            <pc:docMk/>
            <pc:sldMk cId="1014346094" sldId="373"/>
            <ac:spMk id="2" creationId="{00000000-0000-0000-0000-000000000000}"/>
          </ac:spMkLst>
        </pc:spChg>
        <pc:picChg chg="del mod">
          <ac:chgData name="Greg Malkoun" userId="7658694e-0bc4-4273-ab9d-b51531f4b043" providerId="ADAL" clId="{FD7A9A10-0E60-45AB-84C5-55F77E046689}" dt="2023-10-05T01:24:50.690" v="7010" actId="478"/>
          <ac:picMkLst>
            <pc:docMk/>
            <pc:sldMk cId="1014346094" sldId="373"/>
            <ac:picMk id="8" creationId="{1246770C-4D01-0C6D-48F9-6CD6453072F7}"/>
          </ac:picMkLst>
        </pc:picChg>
      </pc:sldChg>
      <pc:sldChg chg="modSp mod modNotes">
        <pc:chgData name="Greg Malkoun" userId="7658694e-0bc4-4273-ab9d-b51531f4b043" providerId="ADAL" clId="{FD7A9A10-0E60-45AB-84C5-55F77E046689}" dt="2023-10-05T01:35:20.407" v="13304" actId="948"/>
        <pc:sldMkLst>
          <pc:docMk/>
          <pc:sldMk cId="2599004160" sldId="374"/>
        </pc:sldMkLst>
        <pc:spChg chg="mod">
          <ac:chgData name="Greg Malkoun" userId="7658694e-0bc4-4273-ab9d-b51531f4b043" providerId="ADAL" clId="{FD7A9A10-0E60-45AB-84C5-55F77E046689}" dt="2023-10-05T01:30:34.890" v="11591" actId="6549"/>
          <ac:spMkLst>
            <pc:docMk/>
            <pc:sldMk cId="2599004160" sldId="374"/>
            <ac:spMk id="2" creationId="{00000000-0000-0000-0000-000000000000}"/>
          </ac:spMkLst>
        </pc:spChg>
        <pc:spChg chg="mod">
          <ac:chgData name="Greg Malkoun" userId="7658694e-0bc4-4273-ab9d-b51531f4b043" providerId="ADAL" clId="{FD7A9A10-0E60-45AB-84C5-55F77E046689}" dt="2023-10-05T01:25:38.759" v="7717" actId="6549"/>
          <ac:spMkLst>
            <pc:docMk/>
            <pc:sldMk cId="2599004160" sldId="374"/>
            <ac:spMk id="7" creationId="{598865E3-AF79-B3BF-EDED-89814A61F3F4}"/>
          </ac:spMkLst>
        </pc:spChg>
      </pc:sldChg>
      <pc:sldChg chg="modNotes">
        <pc:chgData name="Greg Malkoun" userId="7658694e-0bc4-4273-ab9d-b51531f4b043" providerId="ADAL" clId="{FD7A9A10-0E60-45AB-84C5-55F77E046689}" dt="2023-10-05T01:35:20.411" v="13320" actId="948"/>
        <pc:sldMkLst>
          <pc:docMk/>
          <pc:sldMk cId="3970612332" sldId="375"/>
        </pc:sldMkLst>
      </pc:sldChg>
      <pc:sldChg chg="add del modNotes">
        <pc:chgData name="Greg Malkoun" userId="7658694e-0bc4-4273-ab9d-b51531f4b043" providerId="ADAL" clId="{FD7A9A10-0E60-45AB-84C5-55F77E046689}" dt="2023-10-05T01:21:41.298" v="6323" actId="2696"/>
        <pc:sldMkLst>
          <pc:docMk/>
          <pc:sldMk cId="2559838903" sldId="376"/>
        </pc:sldMkLst>
      </pc:sldChg>
      <pc:sldMasterChg chg="modSp mod modSldLayout">
        <pc:chgData name="Greg Malkoun" userId="7658694e-0bc4-4273-ab9d-b51531f4b043" providerId="ADAL" clId="{FD7A9A10-0E60-45AB-84C5-55F77E046689}" dt="2023-10-05T01:35:20.281" v="13084" actId="948"/>
        <pc:sldMasterMkLst>
          <pc:docMk/>
          <pc:sldMasterMk cId="694522802" sldId="2147483660"/>
        </pc:sldMasterMkLst>
        <pc:spChg chg="mod">
          <ac:chgData name="Greg Malkoun" userId="7658694e-0bc4-4273-ab9d-b51531f4b043" providerId="ADAL" clId="{FD7A9A10-0E60-45AB-84C5-55F77E046689}" dt="2023-10-05T01:35:20.196" v="12985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Greg Malkoun" userId="7658694e-0bc4-4273-ab9d-b51531f4b043" providerId="ADAL" clId="{FD7A9A10-0E60-45AB-84C5-55F77E046689}" dt="2023-10-05T01:35:20.281" v="13084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Greg Malkoun" userId="7658694e-0bc4-4273-ab9d-b51531f4b043" providerId="ADAL" clId="{FD7A9A10-0E60-45AB-84C5-55F77E046689}" dt="2023-10-05T01:35:20.201" v="12992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Greg Malkoun" userId="7658694e-0bc4-4273-ab9d-b51531f4b043" providerId="ADAL" clId="{FD7A9A10-0E60-45AB-84C5-55F77E046689}" dt="2023-10-05T01:35:20.201" v="12992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Greg Malkoun" userId="7658694e-0bc4-4273-ab9d-b51531f4b043" providerId="ADAL" clId="{FD7A9A10-0E60-45AB-84C5-55F77E046689}" dt="2023-10-05T01:35:20.208" v="12999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Greg Malkoun" userId="7658694e-0bc4-4273-ab9d-b51531f4b043" providerId="ADAL" clId="{FD7A9A10-0E60-45AB-84C5-55F77E046689}" dt="2023-10-05T01:35:20.208" v="12999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Greg Malkoun" userId="7658694e-0bc4-4273-ab9d-b51531f4b043" providerId="ADAL" clId="{FD7A9A10-0E60-45AB-84C5-55F77E046689}" dt="2023-10-05T01:35:20.211" v="13006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Greg Malkoun" userId="7658694e-0bc4-4273-ab9d-b51531f4b043" providerId="ADAL" clId="{FD7A9A10-0E60-45AB-84C5-55F77E046689}" dt="2023-10-05T01:35:20.211" v="13006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Greg Malkoun" userId="7658694e-0bc4-4273-ab9d-b51531f4b043" providerId="ADAL" clId="{FD7A9A10-0E60-45AB-84C5-55F77E046689}" dt="2023-10-05T01:35:20.216" v="13013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Greg Malkoun" userId="7658694e-0bc4-4273-ab9d-b51531f4b043" providerId="ADAL" clId="{FD7A9A10-0E60-45AB-84C5-55F77E046689}" dt="2023-10-05T01:35:20.216" v="13013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Greg Malkoun" userId="7658694e-0bc4-4273-ab9d-b51531f4b043" providerId="ADAL" clId="{FD7A9A10-0E60-45AB-84C5-55F77E046689}" dt="2023-10-05T01:35:20.224" v="13020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Greg Malkoun" userId="7658694e-0bc4-4273-ab9d-b51531f4b043" providerId="ADAL" clId="{FD7A9A10-0E60-45AB-84C5-55F77E046689}" dt="2023-10-05T01:35:20.224" v="13020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Greg Malkoun" userId="7658694e-0bc4-4273-ab9d-b51531f4b043" providerId="ADAL" clId="{FD7A9A10-0E60-45AB-84C5-55F77E046689}" dt="2023-10-05T01:35:20.236" v="13027"/>
          <pc:sldLayoutMkLst>
            <pc:docMk/>
            <pc:sldMasterMk cId="694522802" sldId="2147483660"/>
            <pc:sldLayoutMk cId="3980449" sldId="2147483666"/>
          </pc:sldLayoutMkLst>
          <pc:spChg chg="mod">
            <ac:chgData name="Greg Malkoun" userId="7658694e-0bc4-4273-ab9d-b51531f4b043" providerId="ADAL" clId="{FD7A9A10-0E60-45AB-84C5-55F77E046689}" dt="2023-10-05T01:35:20.236" v="13027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Greg Malkoun" userId="7658694e-0bc4-4273-ab9d-b51531f4b043" providerId="ADAL" clId="{FD7A9A10-0E60-45AB-84C5-55F77E046689}" dt="2023-10-05T01:35:20.241" v="13034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Greg Malkoun" userId="7658694e-0bc4-4273-ab9d-b51531f4b043" providerId="ADAL" clId="{FD7A9A10-0E60-45AB-84C5-55F77E046689}" dt="2023-10-05T01:35:20.241" v="13034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Greg Malkoun" userId="7658694e-0bc4-4273-ab9d-b51531f4b043" providerId="ADAL" clId="{FD7A9A10-0E60-45AB-84C5-55F77E046689}" dt="2023-10-05T01:35:20.251" v="13041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Greg Malkoun" userId="7658694e-0bc4-4273-ab9d-b51531f4b043" providerId="ADAL" clId="{FD7A9A10-0E60-45AB-84C5-55F77E046689}" dt="2023-10-05T01:35:20.251" v="13041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Greg Malkoun" userId="7658694e-0bc4-4273-ab9d-b51531f4b043" providerId="ADAL" clId="{FD7A9A10-0E60-45AB-84C5-55F77E046689}" dt="2023-10-05T01:35:20.257" v="13048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Greg Malkoun" userId="7658694e-0bc4-4273-ab9d-b51531f4b043" providerId="ADAL" clId="{FD7A9A10-0E60-45AB-84C5-55F77E046689}" dt="2023-10-05T01:35:20.257" v="13048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Greg Malkoun" userId="7658694e-0bc4-4273-ab9d-b51531f4b043" providerId="ADAL" clId="{FD7A9A10-0E60-45AB-84C5-55F77E046689}" dt="2023-10-05T01:35:20.261" v="13055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Greg Malkoun" userId="7658694e-0bc4-4273-ab9d-b51531f4b043" providerId="ADAL" clId="{FD7A9A10-0E60-45AB-84C5-55F77E046689}" dt="2023-10-05T01:35:20.261" v="13055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Greg Malkoun" userId="7658694e-0bc4-4273-ab9d-b51531f4b043" providerId="ADAL" clId="{FD7A9A10-0E60-45AB-84C5-55F77E046689}" dt="2023-10-05T01:35:20.266" v="13062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Greg Malkoun" userId="7658694e-0bc4-4273-ab9d-b51531f4b043" providerId="ADAL" clId="{FD7A9A10-0E60-45AB-84C5-55F77E046689}" dt="2023-10-05T01:35:20.266" v="13062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Greg Malkoun" userId="7658694e-0bc4-4273-ab9d-b51531f4b043" providerId="ADAL" clId="{FD7A9A10-0E60-45AB-84C5-55F77E046689}" dt="2023-10-05T01:35:20.271" v="13069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Greg Malkoun" userId="7658694e-0bc4-4273-ab9d-b51531f4b043" providerId="ADAL" clId="{FD7A9A10-0E60-45AB-84C5-55F77E046689}" dt="2023-10-05T01:35:20.271" v="13069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Russell Tulett" userId="066e7308-9893-446a-9b0d-46b9633b83ea" providerId="ADAL" clId="{A7330C5C-DD2E-419B-B479-EECFE0B3268B}"/>
    <pc:docChg chg="custSel addSld delSld modSld sldOrd modMainMaster modNotesMaster modHandout">
      <pc:chgData name="Russell Tulett" userId="066e7308-9893-446a-9b0d-46b9633b83ea" providerId="ADAL" clId="{A7330C5C-DD2E-419B-B479-EECFE0B3268B}" dt="2023-05-14T09:42:47.562" v="20723" actId="948"/>
      <pc:docMkLst>
        <pc:docMk/>
      </pc:docMkLst>
      <pc:sldChg chg="del modNotes">
        <pc:chgData name="Russell Tulett" userId="066e7308-9893-446a-9b0d-46b9633b83ea" providerId="ADAL" clId="{A7330C5C-DD2E-419B-B479-EECFE0B3268B}" dt="2023-05-10T11:50:56.526" v="6137" actId="47"/>
        <pc:sldMkLst>
          <pc:docMk/>
          <pc:sldMk cId="2510640655" sldId="257"/>
        </pc:sldMkLst>
      </pc:sldChg>
      <pc:sldChg chg="del modNotes">
        <pc:chgData name="Russell Tulett" userId="066e7308-9893-446a-9b0d-46b9633b83ea" providerId="ADAL" clId="{A7330C5C-DD2E-419B-B479-EECFE0B3268B}" dt="2023-05-10T11:50:56.526" v="6137" actId="47"/>
        <pc:sldMkLst>
          <pc:docMk/>
          <pc:sldMk cId="3899184005" sldId="264"/>
        </pc:sldMkLst>
      </pc:sldChg>
      <pc:sldChg chg="modNotes">
        <pc:chgData name="Russell Tulett" userId="066e7308-9893-446a-9b0d-46b9633b83ea" providerId="ADAL" clId="{A7330C5C-DD2E-419B-B479-EECFE0B3268B}" dt="2023-05-14T09:42:47.429" v="20467" actId="948"/>
        <pc:sldMkLst>
          <pc:docMk/>
          <pc:sldMk cId="1118797634" sldId="292"/>
        </pc:sldMkLst>
      </pc:sldChg>
      <pc:sldChg chg="add del ord modNotes">
        <pc:chgData name="Russell Tulett" userId="066e7308-9893-446a-9b0d-46b9633b83ea" providerId="ADAL" clId="{A7330C5C-DD2E-419B-B479-EECFE0B3268B}" dt="2023-05-14T09:42:47.562" v="20723" actId="948"/>
        <pc:sldMkLst>
          <pc:docMk/>
          <pc:sldMk cId="3829073411" sldId="302"/>
        </pc:sldMkLst>
      </pc:sldChg>
      <pc:sldChg chg="addSp delSp modSp mod modNotes">
        <pc:chgData name="Russell Tulett" userId="066e7308-9893-446a-9b0d-46b9633b83ea" providerId="ADAL" clId="{A7330C5C-DD2E-419B-B479-EECFE0B3268B}" dt="2023-05-14T09:42:47.445" v="20499" actId="948"/>
        <pc:sldMkLst>
          <pc:docMk/>
          <pc:sldMk cId="715719787" sldId="325"/>
        </pc:sldMkLst>
        <pc:spChg chg="add del mod">
          <ac:chgData name="Russell Tulett" userId="066e7308-9893-446a-9b0d-46b9633b83ea" providerId="ADAL" clId="{A7330C5C-DD2E-419B-B479-EECFE0B3268B}" dt="2023-05-14T09:41:54.045" v="19877" actId="478"/>
          <ac:spMkLst>
            <pc:docMk/>
            <pc:sldMk cId="715719787" sldId="325"/>
            <ac:spMk id="6" creationId="{1616533E-1F9D-9C10-D28A-C5C8B63A56E6}"/>
          </ac:spMkLst>
        </pc:spChg>
        <pc:spChg chg="add mod">
          <ac:chgData name="Russell Tulett" userId="066e7308-9893-446a-9b0d-46b9633b83ea" providerId="ADAL" clId="{A7330C5C-DD2E-419B-B479-EECFE0B3268B}" dt="2023-05-14T09:41:58.279" v="19879" actId="1076"/>
          <ac:spMkLst>
            <pc:docMk/>
            <pc:sldMk cId="715719787" sldId="325"/>
            <ac:spMk id="7" creationId="{0B46AF79-E5CE-FC81-80AD-999A1676FB44}"/>
          </ac:spMkLst>
        </pc:spChg>
      </pc:sldChg>
      <pc:sldChg chg="add del modNotes">
        <pc:chgData name="Russell Tulett" userId="066e7308-9893-446a-9b0d-46b9633b83ea" providerId="ADAL" clId="{A7330C5C-DD2E-419B-B479-EECFE0B3268B}" dt="2023-05-14T09:42:47.478" v="20563" actId="948"/>
        <pc:sldMkLst>
          <pc:docMk/>
          <pc:sldMk cId="1967332117" sldId="337"/>
        </pc:sldMkLst>
      </pc:sldChg>
      <pc:sldChg chg="addSp modSp mod modNotes">
        <pc:chgData name="Russell Tulett" userId="066e7308-9893-446a-9b0d-46b9633b83ea" providerId="ADAL" clId="{A7330C5C-DD2E-419B-B479-EECFE0B3268B}" dt="2023-05-14T09:42:47.445" v="20483" actId="948"/>
        <pc:sldMkLst>
          <pc:docMk/>
          <pc:sldMk cId="2001486826" sldId="339"/>
        </pc:sldMkLst>
        <pc:spChg chg="add mod">
          <ac:chgData name="Russell Tulett" userId="066e7308-9893-446a-9b0d-46b9633b83ea" providerId="ADAL" clId="{A7330C5C-DD2E-419B-B479-EECFE0B3268B}" dt="2023-05-14T09:41:42.245" v="19031" actId="1076"/>
          <ac:spMkLst>
            <pc:docMk/>
            <pc:sldMk cId="2001486826" sldId="339"/>
            <ac:spMk id="6" creationId="{166ADF88-ED3F-B3CE-94B5-44C247C41115}"/>
          </ac:spMkLst>
        </pc:spChg>
      </pc:sldChg>
      <pc:sldChg chg="add del modNotes">
        <pc:chgData name="Russell Tulett" userId="066e7308-9893-446a-9b0d-46b9633b83ea" providerId="ADAL" clId="{A7330C5C-DD2E-419B-B479-EECFE0B3268B}" dt="2023-05-14T09:42:47.495" v="20579" actId="948"/>
        <pc:sldMkLst>
          <pc:docMk/>
          <pc:sldMk cId="187534740" sldId="340"/>
        </pc:sldMkLst>
      </pc:sldChg>
      <pc:sldChg chg="modNotes">
        <pc:chgData name="Russell Tulett" userId="066e7308-9893-446a-9b0d-46b9633b83ea" providerId="ADAL" clId="{A7330C5C-DD2E-419B-B479-EECFE0B3268B}" dt="2023-05-14T09:42:47.429" v="20451" actId="948"/>
        <pc:sldMkLst>
          <pc:docMk/>
          <pc:sldMk cId="3071644367" sldId="343"/>
        </pc:sldMkLst>
      </pc:sldChg>
      <pc:sldChg chg="ord modNotes">
        <pc:chgData name="Russell Tulett" userId="066e7308-9893-446a-9b0d-46b9633b83ea" providerId="ADAL" clId="{A7330C5C-DD2E-419B-B479-EECFE0B3268B}" dt="2023-05-14T09:42:47.545" v="20707" actId="948"/>
        <pc:sldMkLst>
          <pc:docMk/>
          <pc:sldMk cId="3717188038" sldId="346"/>
        </pc:sldMkLst>
      </pc:sldChg>
      <pc:sldChg chg="del modNotes">
        <pc:chgData name="Russell Tulett" userId="066e7308-9893-446a-9b0d-46b9633b83ea" providerId="ADAL" clId="{A7330C5C-DD2E-419B-B479-EECFE0B3268B}" dt="2023-05-10T11:50:56.526" v="6137" actId="47"/>
        <pc:sldMkLst>
          <pc:docMk/>
          <pc:sldMk cId="2414990704" sldId="349"/>
        </pc:sldMkLst>
      </pc:sldChg>
      <pc:sldChg chg="add del modNotes">
        <pc:chgData name="Russell Tulett" userId="066e7308-9893-446a-9b0d-46b9633b83ea" providerId="ADAL" clId="{A7330C5C-DD2E-419B-B479-EECFE0B3268B}" dt="2023-05-14T09:42:47.495" v="20595" actId="948"/>
        <pc:sldMkLst>
          <pc:docMk/>
          <pc:sldMk cId="1253950219" sldId="352"/>
        </pc:sldMkLst>
      </pc:sldChg>
      <pc:sldChg chg="del modNotes">
        <pc:chgData name="Russell Tulett" userId="066e7308-9893-446a-9b0d-46b9633b83ea" providerId="ADAL" clId="{A7330C5C-DD2E-419B-B479-EECFE0B3268B}" dt="2023-05-10T11:50:56.526" v="6137" actId="47"/>
        <pc:sldMkLst>
          <pc:docMk/>
          <pc:sldMk cId="438978696" sldId="354"/>
        </pc:sldMkLst>
      </pc:sldChg>
      <pc:sldChg chg="del modNotes">
        <pc:chgData name="Russell Tulett" userId="066e7308-9893-446a-9b0d-46b9633b83ea" providerId="ADAL" clId="{A7330C5C-DD2E-419B-B479-EECFE0B3268B}" dt="2023-05-10T11:50:56.526" v="6137" actId="47"/>
        <pc:sldMkLst>
          <pc:docMk/>
          <pc:sldMk cId="3389154778" sldId="355"/>
        </pc:sldMkLst>
      </pc:sldChg>
      <pc:sldChg chg="del modNotes">
        <pc:chgData name="Russell Tulett" userId="066e7308-9893-446a-9b0d-46b9633b83ea" providerId="ADAL" clId="{A7330C5C-DD2E-419B-B479-EECFE0B3268B}" dt="2023-05-10T11:50:56.526" v="6137" actId="47"/>
        <pc:sldMkLst>
          <pc:docMk/>
          <pc:sldMk cId="310646941" sldId="356"/>
        </pc:sldMkLst>
      </pc:sldChg>
      <pc:sldChg chg="add modNotes">
        <pc:chgData name="Russell Tulett" userId="066e7308-9893-446a-9b0d-46b9633b83ea" providerId="ADAL" clId="{A7330C5C-DD2E-419B-B479-EECFE0B3268B}" dt="2023-05-10T12:13:20.349" v="18460" actId="948"/>
        <pc:sldMkLst>
          <pc:docMk/>
          <pc:sldMk cId="2477929712" sldId="357"/>
        </pc:sldMkLst>
      </pc:sldChg>
      <pc:sldChg chg="add modNotes">
        <pc:chgData name="Russell Tulett" userId="066e7308-9893-446a-9b0d-46b9633b83ea" providerId="ADAL" clId="{A7330C5C-DD2E-419B-B479-EECFE0B3268B}" dt="2023-05-14T09:42:47.511" v="20627" actId="948"/>
        <pc:sldMkLst>
          <pc:docMk/>
          <pc:sldMk cId="459659776" sldId="358"/>
        </pc:sldMkLst>
      </pc:sldChg>
      <pc:sldChg chg="add modNotes">
        <pc:chgData name="Russell Tulett" userId="066e7308-9893-446a-9b0d-46b9633b83ea" providerId="ADAL" clId="{A7330C5C-DD2E-419B-B479-EECFE0B3268B}" dt="2023-05-14T09:42:47.527" v="20643" actId="948"/>
        <pc:sldMkLst>
          <pc:docMk/>
          <pc:sldMk cId="1078705389" sldId="359"/>
        </pc:sldMkLst>
      </pc:sldChg>
      <pc:sldChg chg="add modNotes">
        <pc:chgData name="Russell Tulett" userId="066e7308-9893-446a-9b0d-46b9633b83ea" providerId="ADAL" clId="{A7330C5C-DD2E-419B-B479-EECFE0B3268B}" dt="2023-05-14T09:42:47.527" v="20659" actId="948"/>
        <pc:sldMkLst>
          <pc:docMk/>
          <pc:sldMk cId="970782978" sldId="360"/>
        </pc:sldMkLst>
      </pc:sldChg>
      <pc:sldChg chg="add modNotes">
        <pc:chgData name="Russell Tulett" userId="066e7308-9893-446a-9b0d-46b9633b83ea" providerId="ADAL" clId="{A7330C5C-DD2E-419B-B479-EECFE0B3268B}" dt="2023-05-14T09:42:47.527" v="20675" actId="948"/>
        <pc:sldMkLst>
          <pc:docMk/>
          <pc:sldMk cId="2372724586" sldId="361"/>
        </pc:sldMkLst>
      </pc:sldChg>
      <pc:sldChg chg="modSp add mod modNotes">
        <pc:chgData name="Russell Tulett" userId="066e7308-9893-446a-9b0d-46b9633b83ea" providerId="ADAL" clId="{A7330C5C-DD2E-419B-B479-EECFE0B3268B}" dt="2023-05-14T09:42:47.511" v="20611" actId="948"/>
        <pc:sldMkLst>
          <pc:docMk/>
          <pc:sldMk cId="1500832934" sldId="362"/>
        </pc:sldMkLst>
        <pc:spChg chg="mod">
          <ac:chgData name="Russell Tulett" userId="066e7308-9893-446a-9b0d-46b9633b83ea" providerId="ADAL" clId="{A7330C5C-DD2E-419B-B479-EECFE0B3268B}" dt="2023-05-10T11:49:56.678" v="4169" actId="20577"/>
          <ac:spMkLst>
            <pc:docMk/>
            <pc:sldMk cId="1500832934" sldId="362"/>
            <ac:spMk id="3" creationId="{CDCF87FC-CFBF-4274-AAD3-72E97D06453C}"/>
          </ac:spMkLst>
        </pc:spChg>
      </pc:sldChg>
      <pc:sldChg chg="modSp add mod modNotes">
        <pc:chgData name="Russell Tulett" userId="066e7308-9893-446a-9b0d-46b9633b83ea" providerId="ADAL" clId="{A7330C5C-DD2E-419B-B479-EECFE0B3268B}" dt="2023-05-14T09:42:47.478" v="20547" actId="948"/>
        <pc:sldMkLst>
          <pc:docMk/>
          <pc:sldMk cId="1682943390" sldId="363"/>
        </pc:sldMkLst>
        <pc:spChg chg="mod">
          <ac:chgData name="Russell Tulett" userId="066e7308-9893-446a-9b0d-46b9633b83ea" providerId="ADAL" clId="{A7330C5C-DD2E-419B-B479-EECFE0B3268B}" dt="2023-05-10T11:50:38.349" v="5650" actId="20577"/>
          <ac:spMkLst>
            <pc:docMk/>
            <pc:sldMk cId="1682943390" sldId="363"/>
            <ac:spMk id="3" creationId="{CDCF87FC-CFBF-4274-AAD3-72E97D06453C}"/>
          </ac:spMkLst>
        </pc:spChg>
      </pc:sldChg>
      <pc:sldChg chg="addSp modSp add mod modNotes">
        <pc:chgData name="Russell Tulett" userId="066e7308-9893-446a-9b0d-46b9633b83ea" providerId="ADAL" clId="{A7330C5C-DD2E-419B-B479-EECFE0B3268B}" dt="2023-05-14T09:42:47.462" v="20515" actId="948"/>
        <pc:sldMkLst>
          <pc:docMk/>
          <pc:sldMk cId="1713755903" sldId="364"/>
        </pc:sldMkLst>
        <pc:spChg chg="mod">
          <ac:chgData name="Russell Tulett" userId="066e7308-9893-446a-9b0d-46b9633b83ea" providerId="ADAL" clId="{A7330C5C-DD2E-419B-B479-EECFE0B3268B}" dt="2023-05-10T12:02:54.625" v="10496" actId="20577"/>
          <ac:spMkLst>
            <pc:docMk/>
            <pc:sldMk cId="1713755903" sldId="364"/>
            <ac:spMk id="3" creationId="{CDCF87FC-CFBF-4274-AAD3-72E97D06453C}"/>
          </ac:spMkLst>
        </pc:spChg>
        <pc:spChg chg="add mod">
          <ac:chgData name="Russell Tulett" userId="066e7308-9893-446a-9b0d-46b9633b83ea" providerId="ADAL" clId="{A7330C5C-DD2E-419B-B479-EECFE0B3268B}" dt="2023-05-10T12:04:53.086" v="13807" actId="1076"/>
          <ac:spMkLst>
            <pc:docMk/>
            <pc:sldMk cId="1713755903" sldId="364"/>
            <ac:spMk id="5" creationId="{5A9B24E6-B7F1-9DCE-C2C4-10E88B04A33D}"/>
          </ac:spMkLst>
        </pc:spChg>
      </pc:sldChg>
      <pc:sldChg chg="modSp add mod modNotes">
        <pc:chgData name="Russell Tulett" userId="066e7308-9893-446a-9b0d-46b9633b83ea" providerId="ADAL" clId="{A7330C5C-DD2E-419B-B479-EECFE0B3268B}" dt="2023-05-14T09:42:47.545" v="20691" actId="948"/>
        <pc:sldMkLst>
          <pc:docMk/>
          <pc:sldMk cId="3510821356" sldId="365"/>
        </pc:sldMkLst>
        <pc:spChg chg="mod">
          <ac:chgData name="Russell Tulett" userId="066e7308-9893-446a-9b0d-46b9633b83ea" providerId="ADAL" clId="{A7330C5C-DD2E-419B-B479-EECFE0B3268B}" dt="2023-05-10T12:06:01.128" v="15102" actId="20577"/>
          <ac:spMkLst>
            <pc:docMk/>
            <pc:sldMk cId="3510821356" sldId="365"/>
            <ac:spMk id="3" creationId="{CDCF87FC-CFBF-4274-AAD3-72E97D06453C}"/>
          </ac:spMkLst>
        </pc:spChg>
      </pc:sldChg>
      <pc:sldChg chg="modNotes">
        <pc:chgData name="Russell Tulett" userId="066e7308-9893-446a-9b0d-46b9633b83ea" providerId="ADAL" clId="{A7330C5C-DD2E-419B-B479-EECFE0B3268B}" dt="2023-05-14T09:42:47.462" v="20531" actId="948"/>
        <pc:sldMkLst>
          <pc:docMk/>
          <pc:sldMk cId="1766942245" sldId="366"/>
        </pc:sldMkLst>
      </pc:sldChg>
      <pc:sldMasterChg chg="modSp mod modSldLayout">
        <pc:chgData name="Russell Tulett" userId="066e7308-9893-446a-9b0d-46b9633b83ea" providerId="ADAL" clId="{A7330C5C-DD2E-419B-B479-EECFE0B3268B}" dt="2023-05-14T09:42:47.393" v="20407" actId="948"/>
        <pc:sldMasterMkLst>
          <pc:docMk/>
          <pc:sldMasterMk cId="694522802" sldId="2147483660"/>
        </pc:sldMasterMkLst>
        <pc:spChg chg="mod">
          <ac:chgData name="Russell Tulett" userId="066e7308-9893-446a-9b0d-46b9633b83ea" providerId="ADAL" clId="{A7330C5C-DD2E-419B-B479-EECFE0B3268B}" dt="2023-05-14T09:42:47.292" v="20308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Russell Tulett" userId="066e7308-9893-446a-9b0d-46b9633b83ea" providerId="ADAL" clId="{A7330C5C-DD2E-419B-B479-EECFE0B3268B}" dt="2023-05-14T09:42:47.393" v="20407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Russell Tulett" userId="066e7308-9893-446a-9b0d-46b9633b83ea" providerId="ADAL" clId="{A7330C5C-DD2E-419B-B479-EECFE0B3268B}" dt="2023-05-14T09:42:47.292" v="20315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Russell Tulett" userId="066e7308-9893-446a-9b0d-46b9633b83ea" providerId="ADAL" clId="{A7330C5C-DD2E-419B-B479-EECFE0B3268B}" dt="2023-05-14T09:42:47.292" v="20315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Russell Tulett" userId="066e7308-9893-446a-9b0d-46b9633b83ea" providerId="ADAL" clId="{A7330C5C-DD2E-419B-B479-EECFE0B3268B}" dt="2023-05-14T09:42:47.307" v="20322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Russell Tulett" userId="066e7308-9893-446a-9b0d-46b9633b83ea" providerId="ADAL" clId="{A7330C5C-DD2E-419B-B479-EECFE0B3268B}" dt="2023-05-14T09:42:47.307" v="20322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Russell Tulett" userId="066e7308-9893-446a-9b0d-46b9633b83ea" providerId="ADAL" clId="{A7330C5C-DD2E-419B-B479-EECFE0B3268B}" dt="2023-05-14T09:42:47.324" v="20329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Russell Tulett" userId="066e7308-9893-446a-9b0d-46b9633b83ea" providerId="ADAL" clId="{A7330C5C-DD2E-419B-B479-EECFE0B3268B}" dt="2023-05-14T09:42:47.324" v="20329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Russell Tulett" userId="066e7308-9893-446a-9b0d-46b9633b83ea" providerId="ADAL" clId="{A7330C5C-DD2E-419B-B479-EECFE0B3268B}" dt="2023-05-14T09:42:47.324" v="20336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Russell Tulett" userId="066e7308-9893-446a-9b0d-46b9633b83ea" providerId="ADAL" clId="{A7330C5C-DD2E-419B-B479-EECFE0B3268B}" dt="2023-05-14T09:42:47.324" v="20336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A7330C5C-DD2E-419B-B479-EECFE0B3268B}" dt="2023-05-14T09:42:47.340" v="20343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Russell Tulett" userId="066e7308-9893-446a-9b0d-46b9633b83ea" providerId="ADAL" clId="{A7330C5C-DD2E-419B-B479-EECFE0B3268B}" dt="2023-05-14T09:42:47.340" v="20343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A7330C5C-DD2E-419B-B479-EECFE0B3268B}" dt="2023-05-14T09:42:47.340" v="20350"/>
          <pc:sldLayoutMkLst>
            <pc:docMk/>
            <pc:sldMasterMk cId="694522802" sldId="2147483660"/>
            <pc:sldLayoutMk cId="3980449" sldId="2147483666"/>
          </pc:sldLayoutMkLst>
          <pc:spChg chg="mod">
            <ac:chgData name="Russell Tulett" userId="066e7308-9893-446a-9b0d-46b9633b83ea" providerId="ADAL" clId="{A7330C5C-DD2E-419B-B479-EECFE0B3268B}" dt="2023-05-14T09:42:47.340" v="20350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A7330C5C-DD2E-419B-B479-EECFE0B3268B}" dt="2023-05-14T09:42:47.356" v="20357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Russell Tulett" userId="066e7308-9893-446a-9b0d-46b9633b83ea" providerId="ADAL" clId="{A7330C5C-DD2E-419B-B479-EECFE0B3268B}" dt="2023-05-14T09:42:47.356" v="20357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A7330C5C-DD2E-419B-B479-EECFE0B3268B}" dt="2023-05-14T09:42:47.356" v="20364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Russell Tulett" userId="066e7308-9893-446a-9b0d-46b9633b83ea" providerId="ADAL" clId="{A7330C5C-DD2E-419B-B479-EECFE0B3268B}" dt="2023-05-14T09:42:47.356" v="20364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A7330C5C-DD2E-419B-B479-EECFE0B3268B}" dt="2023-05-14T09:42:47.375" v="20371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Russell Tulett" userId="066e7308-9893-446a-9b0d-46b9633b83ea" providerId="ADAL" clId="{A7330C5C-DD2E-419B-B479-EECFE0B3268B}" dt="2023-05-14T09:42:47.375" v="20371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A7330C5C-DD2E-419B-B479-EECFE0B3268B}" dt="2023-05-14T09:42:47.378" v="20378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Russell Tulett" userId="066e7308-9893-446a-9b0d-46b9633b83ea" providerId="ADAL" clId="{A7330C5C-DD2E-419B-B479-EECFE0B3268B}" dt="2023-05-14T09:42:47.378" v="20378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Russell Tulett" userId="066e7308-9893-446a-9b0d-46b9633b83ea" providerId="ADAL" clId="{A7330C5C-DD2E-419B-B479-EECFE0B3268B}" dt="2023-05-14T09:42:47.378" v="20385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Russell Tulett" userId="066e7308-9893-446a-9b0d-46b9633b83ea" providerId="ADAL" clId="{A7330C5C-DD2E-419B-B479-EECFE0B3268B}" dt="2023-05-14T09:42:47.378" v="20385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Russell Tulett" userId="066e7308-9893-446a-9b0d-46b9633b83ea" providerId="ADAL" clId="{A7330C5C-DD2E-419B-B479-EECFE0B3268B}" dt="2023-05-14T09:42:47.378" v="20392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Russell Tulett" userId="066e7308-9893-446a-9b0d-46b9633b83ea" providerId="ADAL" clId="{A7330C5C-DD2E-419B-B479-EECFE0B3268B}" dt="2023-05-14T09:42:47.378" v="20392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Russell Tulett" userId="066e7308-9893-446a-9b0d-46b9633b83ea" providerId="ADAL" clId="{76955A7E-1CBE-490B-95C5-9E5A2973F6F3}"/>
    <pc:docChg chg="undo custSel addSld delSld modSld sldOrd modMainMaster modNotesMaster modHandout">
      <pc:chgData name="Russell Tulett" userId="066e7308-9893-446a-9b0d-46b9633b83ea" providerId="ADAL" clId="{76955A7E-1CBE-490B-95C5-9E5A2973F6F3}" dt="2023-10-05T01:05:59.711" v="53479" actId="948"/>
      <pc:docMkLst>
        <pc:docMk/>
      </pc:docMkLst>
      <pc:sldChg chg="modSp mod modNotes">
        <pc:chgData name="Russell Tulett" userId="066e7308-9893-446a-9b0d-46b9633b83ea" providerId="ADAL" clId="{76955A7E-1CBE-490B-95C5-9E5A2973F6F3}" dt="2023-10-05T01:05:59.661" v="53399" actId="948"/>
        <pc:sldMkLst>
          <pc:docMk/>
          <pc:sldMk cId="1118797634" sldId="292"/>
        </pc:sldMkLst>
        <pc:spChg chg="mod">
          <ac:chgData name="Russell Tulett" userId="066e7308-9893-446a-9b0d-46b9633b83ea" providerId="ADAL" clId="{76955A7E-1CBE-490B-95C5-9E5A2973F6F3}" dt="2023-10-05T00:12:30.642" v="9133" actId="20577"/>
          <ac:spMkLst>
            <pc:docMk/>
            <pc:sldMk cId="1118797634" sldId="292"/>
            <ac:spMk id="3" creationId="{00000000-0000-0000-0000-000000000000}"/>
          </ac:spMkLst>
        </pc:spChg>
      </pc:sldChg>
      <pc:sldChg chg="del modNotes">
        <pc:chgData name="Russell Tulett" userId="066e7308-9893-446a-9b0d-46b9633b83ea" providerId="ADAL" clId="{76955A7E-1CBE-490B-95C5-9E5A2973F6F3}" dt="2023-10-05T01:01:50.944" v="52452" actId="47"/>
        <pc:sldMkLst>
          <pc:docMk/>
          <pc:sldMk cId="3829073411" sldId="302"/>
        </pc:sldMkLst>
      </pc:sldChg>
      <pc:sldChg chg="modNotes">
        <pc:chgData name="Russell Tulett" userId="066e7308-9893-446a-9b0d-46b9633b83ea" providerId="ADAL" clId="{76955A7E-1CBE-490B-95C5-9E5A2973F6F3}" dt="2023-10-05T01:05:59.641" v="53351" actId="948"/>
        <pc:sldMkLst>
          <pc:docMk/>
          <pc:sldMk cId="715719787" sldId="325"/>
        </pc:sldMkLst>
      </pc:sldChg>
      <pc:sldChg chg="modNotes">
        <pc:chgData name="Russell Tulett" userId="066e7308-9893-446a-9b0d-46b9633b83ea" providerId="ADAL" clId="{76955A7E-1CBE-490B-95C5-9E5A2973F6F3}" dt="2023-10-05T01:05:59.631" v="53335" actId="948"/>
        <pc:sldMkLst>
          <pc:docMk/>
          <pc:sldMk cId="2001486826" sldId="339"/>
        </pc:sldMkLst>
      </pc:sldChg>
      <pc:sldChg chg="modNotes">
        <pc:chgData name="Russell Tulett" userId="066e7308-9893-446a-9b0d-46b9633b83ea" providerId="ADAL" clId="{76955A7E-1CBE-490B-95C5-9E5A2973F6F3}" dt="2023-10-05T01:05:59.601" v="53287" actId="948"/>
        <pc:sldMkLst>
          <pc:docMk/>
          <pc:sldMk cId="3071644367" sldId="343"/>
        </pc:sldMkLst>
      </pc:sldChg>
      <pc:sldChg chg="del modNotes">
        <pc:chgData name="Russell Tulett" userId="066e7308-9893-446a-9b0d-46b9633b83ea" providerId="ADAL" clId="{76955A7E-1CBE-490B-95C5-9E5A2973F6F3}" dt="2023-10-05T01:01:18.060" v="51740" actId="47"/>
        <pc:sldMkLst>
          <pc:docMk/>
          <pc:sldMk cId="3717188038" sldId="346"/>
        </pc:sldMkLst>
      </pc:sldChg>
      <pc:sldChg chg="del modNotes">
        <pc:chgData name="Russell Tulett" userId="066e7308-9893-446a-9b0d-46b9633b83ea" providerId="ADAL" clId="{76955A7E-1CBE-490B-95C5-9E5A2973F6F3}" dt="2023-10-05T00:14:00.381" v="9492" actId="47"/>
        <pc:sldMkLst>
          <pc:docMk/>
          <pc:sldMk cId="970782978" sldId="360"/>
        </pc:sldMkLst>
      </pc:sldChg>
      <pc:sldChg chg="del modNotes">
        <pc:chgData name="Russell Tulett" userId="066e7308-9893-446a-9b0d-46b9633b83ea" providerId="ADAL" clId="{76955A7E-1CBE-490B-95C5-9E5A2973F6F3}" dt="2023-10-05T00:14:00.381" v="9492" actId="47"/>
        <pc:sldMkLst>
          <pc:docMk/>
          <pc:sldMk cId="1500832934" sldId="362"/>
        </pc:sldMkLst>
      </pc:sldChg>
      <pc:sldChg chg="modSp mod modNotes">
        <pc:chgData name="Russell Tulett" userId="066e7308-9893-446a-9b0d-46b9633b83ea" providerId="ADAL" clId="{76955A7E-1CBE-490B-95C5-9E5A2973F6F3}" dt="2023-10-05T01:05:59.681" v="53431" actId="948"/>
        <pc:sldMkLst>
          <pc:docMk/>
          <pc:sldMk cId="3510821356" sldId="365"/>
        </pc:sldMkLst>
        <pc:spChg chg="mod">
          <ac:chgData name="Russell Tulett" userId="066e7308-9893-446a-9b0d-46b9633b83ea" providerId="ADAL" clId="{76955A7E-1CBE-490B-95C5-9E5A2973F6F3}" dt="2023-10-05T00:19:16.724" v="18938" actId="20577"/>
          <ac:spMkLst>
            <pc:docMk/>
            <pc:sldMk cId="3510821356" sldId="365"/>
            <ac:spMk id="2" creationId="{42C5CED1-5D1B-4CAA-B18F-9F0050A009C9}"/>
          </ac:spMkLst>
        </pc:spChg>
        <pc:spChg chg="mod">
          <ac:chgData name="Russell Tulett" userId="066e7308-9893-446a-9b0d-46b9633b83ea" providerId="ADAL" clId="{76955A7E-1CBE-490B-95C5-9E5A2973F6F3}" dt="2023-10-05T00:19:36.470" v="19592" actId="6549"/>
          <ac:spMkLst>
            <pc:docMk/>
            <pc:sldMk cId="3510821356" sldId="365"/>
            <ac:spMk id="3" creationId="{CDCF87FC-CFBF-4274-AAD3-72E97D06453C}"/>
          </ac:spMkLst>
        </pc:spChg>
      </pc:sldChg>
      <pc:sldChg chg="addSp delSp modSp mod ord modNotes">
        <pc:chgData name="Russell Tulett" userId="066e7308-9893-446a-9b0d-46b9633b83ea" providerId="ADAL" clId="{76955A7E-1CBE-490B-95C5-9E5A2973F6F3}" dt="2023-10-05T01:05:59.651" v="53383" actId="948"/>
        <pc:sldMkLst>
          <pc:docMk/>
          <pc:sldMk cId="3089427789" sldId="367"/>
        </pc:sldMkLst>
        <pc:spChg chg="mod">
          <ac:chgData name="Russell Tulett" userId="066e7308-9893-446a-9b0d-46b9633b83ea" providerId="ADAL" clId="{76955A7E-1CBE-490B-95C5-9E5A2973F6F3}" dt="2023-10-05T00:09:37.566" v="4399" actId="1076"/>
          <ac:spMkLst>
            <pc:docMk/>
            <pc:sldMk cId="3089427789" sldId="367"/>
            <ac:spMk id="8" creationId="{BED2FB5E-84F5-9433-BF08-C625093161CA}"/>
          </ac:spMkLst>
        </pc:spChg>
        <pc:spChg chg="add mod">
          <ac:chgData name="Russell Tulett" userId="066e7308-9893-446a-9b0d-46b9633b83ea" providerId="ADAL" clId="{76955A7E-1CBE-490B-95C5-9E5A2973F6F3}" dt="2023-10-05T01:05:48.953" v="52795"/>
          <ac:spMkLst>
            <pc:docMk/>
            <pc:sldMk cId="3089427789" sldId="367"/>
            <ac:spMk id="9" creationId="{02B2F2E0-C421-337A-ED19-13E5BCA407F6}"/>
          </ac:spMkLst>
        </pc:spChg>
        <pc:picChg chg="add mod">
          <ac:chgData name="Russell Tulett" userId="066e7308-9893-446a-9b0d-46b9633b83ea" providerId="ADAL" clId="{76955A7E-1CBE-490B-95C5-9E5A2973F6F3}" dt="2023-10-05T00:09:42.065" v="4400" actId="1076"/>
          <ac:picMkLst>
            <pc:docMk/>
            <pc:sldMk cId="3089427789" sldId="367"/>
            <ac:picMk id="6" creationId="{B9263D28-21B7-E741-D6D3-95A1400CAADE}"/>
          </ac:picMkLst>
        </pc:picChg>
        <pc:picChg chg="del">
          <ac:chgData name="Russell Tulett" userId="066e7308-9893-446a-9b0d-46b9633b83ea" providerId="ADAL" clId="{76955A7E-1CBE-490B-95C5-9E5A2973F6F3}" dt="2023-10-05T00:07:15.193" v="2942" actId="478"/>
          <ac:picMkLst>
            <pc:docMk/>
            <pc:sldMk cId="3089427789" sldId="367"/>
            <ac:picMk id="7" creationId="{9B0CE3F1-7FA4-1DC9-3A78-8B5901CA8384}"/>
          </ac:picMkLst>
        </pc:picChg>
      </pc:sldChg>
      <pc:sldChg chg="del modNotes">
        <pc:chgData name="Russell Tulett" userId="066e7308-9893-446a-9b0d-46b9633b83ea" providerId="ADAL" clId="{76955A7E-1CBE-490B-95C5-9E5A2973F6F3}" dt="2023-10-05T00:14:00.381" v="9492" actId="47"/>
        <pc:sldMkLst>
          <pc:docMk/>
          <pc:sldMk cId="3338310943" sldId="368"/>
        </pc:sldMkLst>
      </pc:sldChg>
      <pc:sldChg chg="addSp modSp mod modNotes">
        <pc:chgData name="Russell Tulett" userId="066e7308-9893-446a-9b0d-46b9633b83ea" providerId="ADAL" clId="{76955A7E-1CBE-490B-95C5-9E5A2973F6F3}" dt="2023-10-05T01:05:59.616" v="53303" actId="948"/>
        <pc:sldMkLst>
          <pc:docMk/>
          <pc:sldMk cId="1859401862" sldId="369"/>
        </pc:sldMkLst>
        <pc:spChg chg="mod">
          <ac:chgData name="Russell Tulett" userId="066e7308-9893-446a-9b0d-46b9633b83ea" providerId="ADAL" clId="{76955A7E-1CBE-490B-95C5-9E5A2973F6F3}" dt="2023-10-05T00:01:52.993" v="1080" actId="207"/>
          <ac:spMkLst>
            <pc:docMk/>
            <pc:sldMk cId="1859401862" sldId="369"/>
            <ac:spMk id="3" creationId="{182922E3-DCBC-D1EC-8BC1-1F2ABB780859}"/>
          </ac:spMkLst>
        </pc:spChg>
        <pc:picChg chg="add mod modCrop">
          <ac:chgData name="Russell Tulett" userId="066e7308-9893-446a-9b0d-46b9633b83ea" providerId="ADAL" clId="{76955A7E-1CBE-490B-95C5-9E5A2973F6F3}" dt="2023-10-05T00:01:24.332" v="721" actId="1076"/>
          <ac:picMkLst>
            <pc:docMk/>
            <pc:sldMk cId="1859401862" sldId="369"/>
            <ac:picMk id="7" creationId="{E1FFE5D9-1EDE-19E8-AD40-E1733F1BFFDC}"/>
          </ac:picMkLst>
        </pc:picChg>
      </pc:sldChg>
      <pc:sldChg chg="modSp mod modNotes">
        <pc:chgData name="Russell Tulett" userId="066e7308-9893-446a-9b0d-46b9633b83ea" providerId="ADAL" clId="{76955A7E-1CBE-490B-95C5-9E5A2973F6F3}" dt="2023-10-05T01:05:59.621" v="53319" actId="948"/>
        <pc:sldMkLst>
          <pc:docMk/>
          <pc:sldMk cId="3339732243" sldId="370"/>
        </pc:sldMkLst>
        <pc:spChg chg="mod">
          <ac:chgData name="Russell Tulett" userId="066e7308-9893-446a-9b0d-46b9633b83ea" providerId="ADAL" clId="{76955A7E-1CBE-490B-95C5-9E5A2973F6F3}" dt="2023-10-05T00:19:42.203" v="19593" actId="6549"/>
          <ac:spMkLst>
            <pc:docMk/>
            <pc:sldMk cId="3339732243" sldId="370"/>
            <ac:spMk id="3" creationId="{CDCF87FC-CFBF-4274-AAD3-72E97D06453C}"/>
          </ac:spMkLst>
        </pc:spChg>
      </pc:sldChg>
      <pc:sldChg chg="modNotes">
        <pc:chgData name="Russell Tulett" userId="066e7308-9893-446a-9b0d-46b9633b83ea" providerId="ADAL" clId="{76955A7E-1CBE-490B-95C5-9E5A2973F6F3}" dt="2023-10-05T01:05:59.651" v="53367" actId="948"/>
        <pc:sldMkLst>
          <pc:docMk/>
          <pc:sldMk cId="1901341737" sldId="371"/>
        </pc:sldMkLst>
      </pc:sldChg>
      <pc:sldChg chg="modSp add mod modNotes">
        <pc:chgData name="Russell Tulett" userId="066e7308-9893-446a-9b0d-46b9633b83ea" providerId="ADAL" clId="{76955A7E-1CBE-490B-95C5-9E5A2973F6F3}" dt="2023-10-05T01:05:59.678" v="53415" actId="948"/>
        <pc:sldMkLst>
          <pc:docMk/>
          <pc:sldMk cId="1799510701" sldId="372"/>
        </pc:sldMkLst>
        <pc:spChg chg="mod">
          <ac:chgData name="Russell Tulett" userId="066e7308-9893-446a-9b0d-46b9633b83ea" providerId="ADAL" clId="{76955A7E-1CBE-490B-95C5-9E5A2973F6F3}" dt="2023-10-05T00:14:47.519" v="11558" actId="20577"/>
          <ac:spMkLst>
            <pc:docMk/>
            <pc:sldMk cId="1799510701" sldId="372"/>
            <ac:spMk id="2" creationId="{00000000-0000-0000-0000-000000000000}"/>
          </ac:spMkLst>
        </pc:spChg>
        <pc:spChg chg="mod">
          <ac:chgData name="Russell Tulett" userId="066e7308-9893-446a-9b0d-46b9633b83ea" providerId="ADAL" clId="{76955A7E-1CBE-490B-95C5-9E5A2973F6F3}" dt="2023-10-05T00:20:16.420" v="20603" actId="113"/>
          <ac:spMkLst>
            <pc:docMk/>
            <pc:sldMk cId="1799510701" sldId="372"/>
            <ac:spMk id="3" creationId="{00000000-0000-0000-0000-000000000000}"/>
          </ac:spMkLst>
        </pc:spChg>
      </pc:sldChg>
      <pc:sldChg chg="modSp add del mod modNotes">
        <pc:chgData name="Russell Tulett" userId="066e7308-9893-446a-9b0d-46b9633b83ea" providerId="ADAL" clId="{76955A7E-1CBE-490B-95C5-9E5A2973F6F3}" dt="2023-10-05T00:06:59.155" v="2583" actId="47"/>
        <pc:sldMkLst>
          <pc:docMk/>
          <pc:sldMk cId="3590470823" sldId="372"/>
        </pc:sldMkLst>
        <pc:spChg chg="mod">
          <ac:chgData name="Russell Tulett" userId="066e7308-9893-446a-9b0d-46b9633b83ea" providerId="ADAL" clId="{76955A7E-1CBE-490B-95C5-9E5A2973F6F3}" dt="2023-10-05T00:06:43.983" v="2206" actId="20577"/>
          <ac:spMkLst>
            <pc:docMk/>
            <pc:sldMk cId="3590470823" sldId="372"/>
            <ac:spMk id="2" creationId="{6182C325-4D1D-44F2-8020-0895BA867ABF}"/>
          </ac:spMkLst>
        </pc:spChg>
      </pc:sldChg>
      <pc:sldChg chg="modSp add mod modNotes">
        <pc:chgData name="Russell Tulett" userId="066e7308-9893-446a-9b0d-46b9633b83ea" providerId="ADAL" clId="{76955A7E-1CBE-490B-95C5-9E5A2973F6F3}" dt="2023-10-05T01:05:59.694" v="53447" actId="948"/>
        <pc:sldMkLst>
          <pc:docMk/>
          <pc:sldMk cId="1014346094" sldId="373"/>
        </pc:sldMkLst>
        <pc:spChg chg="mod">
          <ac:chgData name="Russell Tulett" userId="066e7308-9893-446a-9b0d-46b9633b83ea" providerId="ADAL" clId="{76955A7E-1CBE-490B-95C5-9E5A2973F6F3}" dt="2023-10-05T00:21:17.170" v="21644" actId="20577"/>
          <ac:spMkLst>
            <pc:docMk/>
            <pc:sldMk cId="1014346094" sldId="373"/>
            <ac:spMk id="2" creationId="{00000000-0000-0000-0000-000000000000}"/>
          </ac:spMkLst>
        </pc:spChg>
        <pc:spChg chg="mod">
          <ac:chgData name="Russell Tulett" userId="066e7308-9893-446a-9b0d-46b9633b83ea" providerId="ADAL" clId="{76955A7E-1CBE-490B-95C5-9E5A2973F6F3}" dt="2023-10-05T00:26:14.097" v="29115" actId="20577"/>
          <ac:spMkLst>
            <pc:docMk/>
            <pc:sldMk cId="1014346094" sldId="373"/>
            <ac:spMk id="3" creationId="{00000000-0000-0000-0000-000000000000}"/>
          </ac:spMkLst>
        </pc:spChg>
      </pc:sldChg>
      <pc:sldChg chg="addSp delSp modSp add mod modNotes">
        <pc:chgData name="Russell Tulett" userId="066e7308-9893-446a-9b0d-46b9633b83ea" providerId="ADAL" clId="{76955A7E-1CBE-490B-95C5-9E5A2973F6F3}" dt="2023-10-05T01:05:59.701" v="53463" actId="948"/>
        <pc:sldMkLst>
          <pc:docMk/>
          <pc:sldMk cId="2599004160" sldId="374"/>
        </pc:sldMkLst>
        <pc:spChg chg="mod">
          <ac:chgData name="Russell Tulett" userId="066e7308-9893-446a-9b0d-46b9633b83ea" providerId="ADAL" clId="{76955A7E-1CBE-490B-95C5-9E5A2973F6F3}" dt="2023-10-05T00:26:59.004" v="30575" actId="20577"/>
          <ac:spMkLst>
            <pc:docMk/>
            <pc:sldMk cId="2599004160" sldId="374"/>
            <ac:spMk id="2" creationId="{00000000-0000-0000-0000-000000000000}"/>
          </ac:spMkLst>
        </pc:spChg>
        <pc:spChg chg="mod">
          <ac:chgData name="Russell Tulett" userId="066e7308-9893-446a-9b0d-46b9633b83ea" providerId="ADAL" clId="{76955A7E-1CBE-490B-95C5-9E5A2973F6F3}" dt="2023-10-05T00:57:47.335" v="51381" actId="1036"/>
          <ac:spMkLst>
            <pc:docMk/>
            <pc:sldMk cId="2599004160" sldId="374"/>
            <ac:spMk id="3" creationId="{00000000-0000-0000-0000-000000000000}"/>
          </ac:spMkLst>
        </pc:spChg>
        <pc:spChg chg="add del mod">
          <ac:chgData name="Russell Tulett" userId="066e7308-9893-446a-9b0d-46b9633b83ea" providerId="ADAL" clId="{76955A7E-1CBE-490B-95C5-9E5A2973F6F3}" dt="2023-10-05T00:28:00.112" v="32732" actId="478"/>
          <ac:spMkLst>
            <pc:docMk/>
            <pc:sldMk cId="2599004160" sldId="374"/>
            <ac:spMk id="4" creationId="{51FFED36-05DD-C92B-9950-7D209C80C1C7}"/>
          </ac:spMkLst>
        </pc:spChg>
        <pc:spChg chg="add mod">
          <ac:chgData name="Russell Tulett" userId="066e7308-9893-446a-9b0d-46b9633b83ea" providerId="ADAL" clId="{76955A7E-1CBE-490B-95C5-9E5A2973F6F3}" dt="2023-10-05T00:57:47.335" v="51381" actId="1036"/>
          <ac:spMkLst>
            <pc:docMk/>
            <pc:sldMk cId="2599004160" sldId="374"/>
            <ac:spMk id="5" creationId="{30BC4D3B-832E-C4A8-B8BF-F3D61DE5F7A9}"/>
          </ac:spMkLst>
        </pc:spChg>
        <pc:spChg chg="add mod">
          <ac:chgData name="Russell Tulett" userId="066e7308-9893-446a-9b0d-46b9633b83ea" providerId="ADAL" clId="{76955A7E-1CBE-490B-95C5-9E5A2973F6F3}" dt="2023-10-05T00:57:47.335" v="51381" actId="1036"/>
          <ac:spMkLst>
            <pc:docMk/>
            <pc:sldMk cId="2599004160" sldId="374"/>
            <ac:spMk id="7" creationId="{598865E3-AF79-B3BF-EDED-89814A61F3F4}"/>
          </ac:spMkLst>
        </pc:spChg>
        <pc:picChg chg="del">
          <ac:chgData name="Russell Tulett" userId="066e7308-9893-446a-9b0d-46b9633b83ea" providerId="ADAL" clId="{76955A7E-1CBE-490B-95C5-9E5A2973F6F3}" dt="2023-10-05T00:27:13.725" v="30934" actId="478"/>
          <ac:picMkLst>
            <pc:docMk/>
            <pc:sldMk cId="2599004160" sldId="374"/>
            <ac:picMk id="8" creationId="{1246770C-4D01-0C6D-48F9-6CD6453072F7}"/>
          </ac:picMkLst>
        </pc:picChg>
      </pc:sldChg>
      <pc:sldChg chg="new modNotes">
        <pc:chgData name="Russell Tulett" userId="066e7308-9893-446a-9b0d-46b9633b83ea" providerId="ADAL" clId="{76955A7E-1CBE-490B-95C5-9E5A2973F6F3}" dt="2023-10-05T01:05:59.711" v="53479" actId="948"/>
        <pc:sldMkLst>
          <pc:docMk/>
          <pc:sldMk cId="3970612332" sldId="375"/>
        </pc:sldMkLst>
      </pc:sldChg>
      <pc:sldMasterChg chg="modSp mod modSldLayout">
        <pc:chgData name="Russell Tulett" userId="066e7308-9893-446a-9b0d-46b9633b83ea" providerId="ADAL" clId="{76955A7E-1CBE-490B-95C5-9E5A2973F6F3}" dt="2023-10-05T01:05:59.581" v="53243" actId="948"/>
        <pc:sldMasterMkLst>
          <pc:docMk/>
          <pc:sldMasterMk cId="694522802" sldId="2147483660"/>
        </pc:sldMasterMkLst>
        <pc:spChg chg="mod">
          <ac:chgData name="Russell Tulett" userId="066e7308-9893-446a-9b0d-46b9633b83ea" providerId="ADAL" clId="{76955A7E-1CBE-490B-95C5-9E5A2973F6F3}" dt="2023-10-05T01:05:59.494" v="53144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Russell Tulett" userId="066e7308-9893-446a-9b0d-46b9633b83ea" providerId="ADAL" clId="{76955A7E-1CBE-490B-95C5-9E5A2973F6F3}" dt="2023-10-05T01:05:59.581" v="53243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Russell Tulett" userId="066e7308-9893-446a-9b0d-46b9633b83ea" providerId="ADAL" clId="{76955A7E-1CBE-490B-95C5-9E5A2973F6F3}" dt="2023-10-05T01:05:59.506" v="53151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Russell Tulett" userId="066e7308-9893-446a-9b0d-46b9633b83ea" providerId="ADAL" clId="{76955A7E-1CBE-490B-95C5-9E5A2973F6F3}" dt="2023-10-05T01:05:59.506" v="53151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Russell Tulett" userId="066e7308-9893-446a-9b0d-46b9633b83ea" providerId="ADAL" clId="{76955A7E-1CBE-490B-95C5-9E5A2973F6F3}" dt="2023-10-05T01:05:59.506" v="53158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Russell Tulett" userId="066e7308-9893-446a-9b0d-46b9633b83ea" providerId="ADAL" clId="{76955A7E-1CBE-490B-95C5-9E5A2973F6F3}" dt="2023-10-05T01:05:59.506" v="53158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Russell Tulett" userId="066e7308-9893-446a-9b0d-46b9633b83ea" providerId="ADAL" clId="{76955A7E-1CBE-490B-95C5-9E5A2973F6F3}" dt="2023-10-05T01:05:59.511" v="53165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Russell Tulett" userId="066e7308-9893-446a-9b0d-46b9633b83ea" providerId="ADAL" clId="{76955A7E-1CBE-490B-95C5-9E5A2973F6F3}" dt="2023-10-05T01:05:59.511" v="53165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Russell Tulett" userId="066e7308-9893-446a-9b0d-46b9633b83ea" providerId="ADAL" clId="{76955A7E-1CBE-490B-95C5-9E5A2973F6F3}" dt="2023-10-05T01:05:59.511" v="53172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Russell Tulett" userId="066e7308-9893-446a-9b0d-46b9633b83ea" providerId="ADAL" clId="{76955A7E-1CBE-490B-95C5-9E5A2973F6F3}" dt="2023-10-05T01:05:59.511" v="53172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76955A7E-1CBE-490B-95C5-9E5A2973F6F3}" dt="2023-10-05T01:05:59.528" v="53179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Russell Tulett" userId="066e7308-9893-446a-9b0d-46b9633b83ea" providerId="ADAL" clId="{76955A7E-1CBE-490B-95C5-9E5A2973F6F3}" dt="2023-10-05T01:05:59.528" v="53179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76955A7E-1CBE-490B-95C5-9E5A2973F6F3}" dt="2023-10-05T01:05:59.531" v="53186"/>
          <pc:sldLayoutMkLst>
            <pc:docMk/>
            <pc:sldMasterMk cId="694522802" sldId="2147483660"/>
            <pc:sldLayoutMk cId="3980449" sldId="2147483666"/>
          </pc:sldLayoutMkLst>
          <pc:spChg chg="mod">
            <ac:chgData name="Russell Tulett" userId="066e7308-9893-446a-9b0d-46b9633b83ea" providerId="ADAL" clId="{76955A7E-1CBE-490B-95C5-9E5A2973F6F3}" dt="2023-10-05T01:05:59.531" v="53186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76955A7E-1CBE-490B-95C5-9E5A2973F6F3}" dt="2023-10-05T01:05:59.541" v="53193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Russell Tulett" userId="066e7308-9893-446a-9b0d-46b9633b83ea" providerId="ADAL" clId="{76955A7E-1CBE-490B-95C5-9E5A2973F6F3}" dt="2023-10-05T01:05:59.541" v="53193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76955A7E-1CBE-490B-95C5-9E5A2973F6F3}" dt="2023-10-05T01:05:59.545" v="53200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Russell Tulett" userId="066e7308-9893-446a-9b0d-46b9633b83ea" providerId="ADAL" clId="{76955A7E-1CBE-490B-95C5-9E5A2973F6F3}" dt="2023-10-05T01:05:59.545" v="53200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76955A7E-1CBE-490B-95C5-9E5A2973F6F3}" dt="2023-10-05T01:05:59.551" v="53207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Russell Tulett" userId="066e7308-9893-446a-9b0d-46b9633b83ea" providerId="ADAL" clId="{76955A7E-1CBE-490B-95C5-9E5A2973F6F3}" dt="2023-10-05T01:05:59.551" v="53207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76955A7E-1CBE-490B-95C5-9E5A2973F6F3}" dt="2023-10-05T01:05:59.556" v="53214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Russell Tulett" userId="066e7308-9893-446a-9b0d-46b9633b83ea" providerId="ADAL" clId="{76955A7E-1CBE-490B-95C5-9E5A2973F6F3}" dt="2023-10-05T01:05:59.556" v="53214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Russell Tulett" userId="066e7308-9893-446a-9b0d-46b9633b83ea" providerId="ADAL" clId="{76955A7E-1CBE-490B-95C5-9E5A2973F6F3}" dt="2023-10-05T01:05:59.561" v="53221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Russell Tulett" userId="066e7308-9893-446a-9b0d-46b9633b83ea" providerId="ADAL" clId="{76955A7E-1CBE-490B-95C5-9E5A2973F6F3}" dt="2023-10-05T01:05:59.561" v="53221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Russell Tulett" userId="066e7308-9893-446a-9b0d-46b9633b83ea" providerId="ADAL" clId="{76955A7E-1CBE-490B-95C5-9E5A2973F6F3}" dt="2023-10-05T01:05:59.561" v="53228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Russell Tulett" userId="066e7308-9893-446a-9b0d-46b9633b83ea" providerId="ADAL" clId="{76955A7E-1CBE-490B-95C5-9E5A2973F6F3}" dt="2023-10-05T01:05:59.561" v="53228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Laura Marson" userId="5d90cd5a-511f-4855-a4aa-0f2482c6a2c9" providerId="ADAL" clId="{F6DB1D31-46BF-42DD-828F-23A34B4C5400}"/>
    <pc:docChg chg="">
      <pc:chgData name="Laura Marson" userId="5d90cd5a-511f-4855-a4aa-0f2482c6a2c9" providerId="ADAL" clId="{F6DB1D31-46BF-42DD-828F-23A34B4C5400}" dt="2023-05-12T00:29:57.249" v="0"/>
      <pc:docMkLst>
        <pc:docMk/>
      </pc:docMkLst>
      <pc:sldChg chg="addCm">
        <pc:chgData name="Laura Marson" userId="5d90cd5a-511f-4855-a4aa-0f2482c6a2c9" providerId="ADAL" clId="{F6DB1D31-46BF-42DD-828F-23A34B4C5400}" dt="2023-05-12T00:29:57.249" v="0"/>
        <pc:sldMkLst>
          <pc:docMk/>
          <pc:sldMk cId="1253950219" sldId="352"/>
        </pc:sldMkLst>
      </pc:sldChg>
    </pc:docChg>
  </pc:docChgLst>
  <pc:docChgLst>
    <pc:chgData name="Melanie Mitchell" userId="a85e9f1e-b266-4963-bc5f-3c39842b520d" providerId="ADAL" clId="{DCCCBB25-040D-4A78-B2CA-7DBE2A8DABC2}"/>
    <pc:docChg chg="custSel modSld modMainMaster modNotesMaster modHandout">
      <pc:chgData name="Melanie Mitchell" userId="a85e9f1e-b266-4963-bc5f-3c39842b520d" providerId="ADAL" clId="{DCCCBB25-040D-4A78-B2CA-7DBE2A8DABC2}" dt="2023-08-01T03:46:31.720" v="2638" actId="948"/>
      <pc:docMkLst>
        <pc:docMk/>
      </pc:docMkLst>
      <pc:sldChg chg="modNotes">
        <pc:chgData name="Melanie Mitchell" userId="a85e9f1e-b266-4963-bc5f-3c39842b520d" providerId="ADAL" clId="{DCCCBB25-040D-4A78-B2CA-7DBE2A8DABC2}" dt="2023-08-01T03:46:31.638" v="2398" actId="948"/>
        <pc:sldMkLst>
          <pc:docMk/>
          <pc:sldMk cId="1118797634" sldId="292"/>
        </pc:sldMkLst>
      </pc:sldChg>
      <pc:sldChg chg="modNotes">
        <pc:chgData name="Melanie Mitchell" userId="a85e9f1e-b266-4963-bc5f-3c39842b520d" providerId="ADAL" clId="{DCCCBB25-040D-4A78-B2CA-7DBE2A8DABC2}" dt="2023-08-01T03:46:31.720" v="2638" actId="948"/>
        <pc:sldMkLst>
          <pc:docMk/>
          <pc:sldMk cId="3829073411" sldId="302"/>
        </pc:sldMkLst>
      </pc:sldChg>
      <pc:sldChg chg="modNotes">
        <pc:chgData name="Melanie Mitchell" userId="a85e9f1e-b266-4963-bc5f-3c39842b520d" providerId="ADAL" clId="{DCCCBB25-040D-4A78-B2CA-7DBE2A8DABC2}" dt="2023-08-01T03:46:31.620" v="2382" actId="948"/>
        <pc:sldMkLst>
          <pc:docMk/>
          <pc:sldMk cId="715719787" sldId="325"/>
        </pc:sldMkLst>
      </pc:sldChg>
      <pc:sldChg chg="modNotes">
        <pc:chgData name="Melanie Mitchell" userId="a85e9f1e-b266-4963-bc5f-3c39842b520d" providerId="ADAL" clId="{DCCCBB25-040D-4A78-B2CA-7DBE2A8DABC2}" dt="2023-08-01T03:46:31.653" v="2462" actId="948"/>
        <pc:sldMkLst>
          <pc:docMk/>
          <pc:sldMk cId="1967332117" sldId="337"/>
        </pc:sldMkLst>
      </pc:sldChg>
      <pc:sldChg chg="modNotes">
        <pc:chgData name="Melanie Mitchell" userId="a85e9f1e-b266-4963-bc5f-3c39842b520d" providerId="ADAL" clId="{DCCCBB25-040D-4A78-B2CA-7DBE2A8DABC2}" dt="2023-08-01T03:46:31.620" v="2366" actId="948"/>
        <pc:sldMkLst>
          <pc:docMk/>
          <pc:sldMk cId="2001486826" sldId="339"/>
        </pc:sldMkLst>
      </pc:sldChg>
      <pc:sldChg chg="modNotes">
        <pc:chgData name="Melanie Mitchell" userId="a85e9f1e-b266-4963-bc5f-3c39842b520d" providerId="ADAL" clId="{DCCCBB25-040D-4A78-B2CA-7DBE2A8DABC2}" dt="2023-08-01T03:46:31.653" v="2478" actId="948"/>
        <pc:sldMkLst>
          <pc:docMk/>
          <pc:sldMk cId="187534740" sldId="340"/>
        </pc:sldMkLst>
      </pc:sldChg>
      <pc:sldChg chg="modNotes">
        <pc:chgData name="Melanie Mitchell" userId="a85e9f1e-b266-4963-bc5f-3c39842b520d" providerId="ADAL" clId="{DCCCBB25-040D-4A78-B2CA-7DBE2A8DABC2}" dt="2023-08-01T03:46:31.603" v="2350" actId="948"/>
        <pc:sldMkLst>
          <pc:docMk/>
          <pc:sldMk cId="3071644367" sldId="343"/>
        </pc:sldMkLst>
      </pc:sldChg>
      <pc:sldChg chg="modNotes">
        <pc:chgData name="Melanie Mitchell" userId="a85e9f1e-b266-4963-bc5f-3c39842b520d" providerId="ADAL" clId="{DCCCBB25-040D-4A78-B2CA-7DBE2A8DABC2}" dt="2023-08-01T03:46:31.720" v="2622" actId="948"/>
        <pc:sldMkLst>
          <pc:docMk/>
          <pc:sldMk cId="3717188038" sldId="346"/>
        </pc:sldMkLst>
      </pc:sldChg>
      <pc:sldChg chg="modNotes">
        <pc:chgData name="Melanie Mitchell" userId="a85e9f1e-b266-4963-bc5f-3c39842b520d" providerId="ADAL" clId="{DCCCBB25-040D-4A78-B2CA-7DBE2A8DABC2}" dt="2023-08-01T03:46:31.670" v="2494" actId="948"/>
        <pc:sldMkLst>
          <pc:docMk/>
          <pc:sldMk cId="1253950219" sldId="352"/>
        </pc:sldMkLst>
      </pc:sldChg>
      <pc:sldChg chg="modNotes">
        <pc:chgData name="Melanie Mitchell" userId="a85e9f1e-b266-4963-bc5f-3c39842b520d" providerId="ADAL" clId="{DCCCBB25-040D-4A78-B2CA-7DBE2A8DABC2}" dt="2023-08-01T03:46:31.670" v="2526" actId="948"/>
        <pc:sldMkLst>
          <pc:docMk/>
          <pc:sldMk cId="459659776" sldId="358"/>
        </pc:sldMkLst>
      </pc:sldChg>
      <pc:sldChg chg="modNotes">
        <pc:chgData name="Melanie Mitchell" userId="a85e9f1e-b266-4963-bc5f-3c39842b520d" providerId="ADAL" clId="{DCCCBB25-040D-4A78-B2CA-7DBE2A8DABC2}" dt="2023-08-01T03:46:31.690" v="2542" actId="948"/>
        <pc:sldMkLst>
          <pc:docMk/>
          <pc:sldMk cId="1078705389" sldId="359"/>
        </pc:sldMkLst>
      </pc:sldChg>
      <pc:sldChg chg="modNotes">
        <pc:chgData name="Melanie Mitchell" userId="a85e9f1e-b266-4963-bc5f-3c39842b520d" providerId="ADAL" clId="{DCCCBB25-040D-4A78-B2CA-7DBE2A8DABC2}" dt="2023-08-01T03:46:31.690" v="2558" actId="948"/>
        <pc:sldMkLst>
          <pc:docMk/>
          <pc:sldMk cId="970782978" sldId="360"/>
        </pc:sldMkLst>
      </pc:sldChg>
      <pc:sldChg chg="modSp mod modNotes">
        <pc:chgData name="Melanie Mitchell" userId="a85e9f1e-b266-4963-bc5f-3c39842b520d" providerId="ADAL" clId="{DCCCBB25-040D-4A78-B2CA-7DBE2A8DABC2}" dt="2023-08-01T03:46:31.670" v="2510" actId="948"/>
        <pc:sldMkLst>
          <pc:docMk/>
          <pc:sldMk cId="1500832934" sldId="362"/>
        </pc:sldMkLst>
        <pc:spChg chg="mod">
          <ac:chgData name="Melanie Mitchell" userId="a85e9f1e-b266-4963-bc5f-3c39842b520d" providerId="ADAL" clId="{DCCCBB25-040D-4A78-B2CA-7DBE2A8DABC2}" dt="2023-08-01T03:44:28.279" v="1762" actId="20577"/>
          <ac:spMkLst>
            <pc:docMk/>
            <pc:sldMk cId="1500832934" sldId="362"/>
            <ac:spMk id="3" creationId="{CDCF87FC-CFBF-4274-AAD3-72E97D06453C}"/>
          </ac:spMkLst>
        </pc:spChg>
      </pc:sldChg>
      <pc:sldChg chg="modNotes">
        <pc:chgData name="Melanie Mitchell" userId="a85e9f1e-b266-4963-bc5f-3c39842b520d" providerId="ADAL" clId="{DCCCBB25-040D-4A78-B2CA-7DBE2A8DABC2}" dt="2023-08-01T03:46:31.653" v="2446" actId="948"/>
        <pc:sldMkLst>
          <pc:docMk/>
          <pc:sldMk cId="1682943390" sldId="363"/>
        </pc:sldMkLst>
      </pc:sldChg>
      <pc:sldChg chg="modNotes">
        <pc:chgData name="Melanie Mitchell" userId="a85e9f1e-b266-4963-bc5f-3c39842b520d" providerId="ADAL" clId="{DCCCBB25-040D-4A78-B2CA-7DBE2A8DABC2}" dt="2023-08-01T03:46:31.642" v="2414" actId="948"/>
        <pc:sldMkLst>
          <pc:docMk/>
          <pc:sldMk cId="1713755903" sldId="364"/>
        </pc:sldMkLst>
      </pc:sldChg>
      <pc:sldChg chg="modNotes">
        <pc:chgData name="Melanie Mitchell" userId="a85e9f1e-b266-4963-bc5f-3c39842b520d" providerId="ADAL" clId="{DCCCBB25-040D-4A78-B2CA-7DBE2A8DABC2}" dt="2023-08-01T03:46:31.703" v="2606" actId="948"/>
        <pc:sldMkLst>
          <pc:docMk/>
          <pc:sldMk cId="3510821356" sldId="365"/>
        </pc:sldMkLst>
      </pc:sldChg>
      <pc:sldChg chg="modNotes">
        <pc:chgData name="Melanie Mitchell" userId="a85e9f1e-b266-4963-bc5f-3c39842b520d" providerId="ADAL" clId="{DCCCBB25-040D-4A78-B2CA-7DBE2A8DABC2}" dt="2023-08-01T03:46:31.642" v="2430" actId="948"/>
        <pc:sldMkLst>
          <pc:docMk/>
          <pc:sldMk cId="1766942245" sldId="366"/>
        </pc:sldMkLst>
      </pc:sldChg>
      <pc:sldChg chg="modNotes">
        <pc:chgData name="Melanie Mitchell" userId="a85e9f1e-b266-4963-bc5f-3c39842b520d" providerId="ADAL" clId="{DCCCBB25-040D-4A78-B2CA-7DBE2A8DABC2}" dt="2023-08-01T03:46:31.690" v="2574" actId="948"/>
        <pc:sldMkLst>
          <pc:docMk/>
          <pc:sldMk cId="3089427789" sldId="367"/>
        </pc:sldMkLst>
      </pc:sldChg>
      <pc:sldChg chg="modNotes">
        <pc:chgData name="Melanie Mitchell" userId="a85e9f1e-b266-4963-bc5f-3c39842b520d" providerId="ADAL" clId="{DCCCBB25-040D-4A78-B2CA-7DBE2A8DABC2}" dt="2023-08-01T03:46:31.703" v="2590" actId="948"/>
        <pc:sldMkLst>
          <pc:docMk/>
          <pc:sldMk cId="3338310943" sldId="368"/>
        </pc:sldMkLst>
      </pc:sldChg>
      <pc:sldMasterChg chg="modSp mod modSldLayout">
        <pc:chgData name="Melanie Mitchell" userId="a85e9f1e-b266-4963-bc5f-3c39842b520d" providerId="ADAL" clId="{DCCCBB25-040D-4A78-B2CA-7DBE2A8DABC2}" dt="2023-08-01T03:46:31.590" v="2306" actId="948"/>
        <pc:sldMasterMkLst>
          <pc:docMk/>
          <pc:sldMasterMk cId="694522802" sldId="2147483660"/>
        </pc:sldMasterMkLst>
        <pc:spChg chg="mod">
          <ac:chgData name="Melanie Mitchell" userId="a85e9f1e-b266-4963-bc5f-3c39842b520d" providerId="ADAL" clId="{DCCCBB25-040D-4A78-B2CA-7DBE2A8DABC2}" dt="2023-08-01T03:46:31.503" v="2207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Melanie Mitchell" userId="a85e9f1e-b266-4963-bc5f-3c39842b520d" providerId="ADAL" clId="{DCCCBB25-040D-4A78-B2CA-7DBE2A8DABC2}" dt="2023-08-01T03:46:31.590" v="2306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Melanie Mitchell" userId="a85e9f1e-b266-4963-bc5f-3c39842b520d" providerId="ADAL" clId="{DCCCBB25-040D-4A78-B2CA-7DBE2A8DABC2}" dt="2023-08-01T03:46:31.520" v="2214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Melanie Mitchell" userId="a85e9f1e-b266-4963-bc5f-3c39842b520d" providerId="ADAL" clId="{DCCCBB25-040D-4A78-B2CA-7DBE2A8DABC2}" dt="2023-08-01T03:46:31.520" v="2214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Melanie Mitchell" userId="a85e9f1e-b266-4963-bc5f-3c39842b520d" providerId="ADAL" clId="{DCCCBB25-040D-4A78-B2CA-7DBE2A8DABC2}" dt="2023-08-01T03:46:31.520" v="2221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Melanie Mitchell" userId="a85e9f1e-b266-4963-bc5f-3c39842b520d" providerId="ADAL" clId="{DCCCBB25-040D-4A78-B2CA-7DBE2A8DABC2}" dt="2023-08-01T03:46:31.520" v="2221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Melanie Mitchell" userId="a85e9f1e-b266-4963-bc5f-3c39842b520d" providerId="ADAL" clId="{DCCCBB25-040D-4A78-B2CA-7DBE2A8DABC2}" dt="2023-08-01T03:46:31.520" v="2228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Melanie Mitchell" userId="a85e9f1e-b266-4963-bc5f-3c39842b520d" providerId="ADAL" clId="{DCCCBB25-040D-4A78-B2CA-7DBE2A8DABC2}" dt="2023-08-01T03:46:31.520" v="2228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Melanie Mitchell" userId="a85e9f1e-b266-4963-bc5f-3c39842b520d" providerId="ADAL" clId="{DCCCBB25-040D-4A78-B2CA-7DBE2A8DABC2}" dt="2023-08-01T03:46:31.536" v="2235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Melanie Mitchell" userId="a85e9f1e-b266-4963-bc5f-3c39842b520d" providerId="ADAL" clId="{DCCCBB25-040D-4A78-B2CA-7DBE2A8DABC2}" dt="2023-08-01T03:46:31.536" v="2235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Melanie Mitchell" userId="a85e9f1e-b266-4963-bc5f-3c39842b520d" providerId="ADAL" clId="{DCCCBB25-040D-4A78-B2CA-7DBE2A8DABC2}" dt="2023-08-01T03:46:31.536" v="2242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Melanie Mitchell" userId="a85e9f1e-b266-4963-bc5f-3c39842b520d" providerId="ADAL" clId="{DCCCBB25-040D-4A78-B2CA-7DBE2A8DABC2}" dt="2023-08-01T03:46:31.536" v="2242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Melanie Mitchell" userId="a85e9f1e-b266-4963-bc5f-3c39842b520d" providerId="ADAL" clId="{DCCCBB25-040D-4A78-B2CA-7DBE2A8DABC2}" dt="2023-08-01T03:46:31.553" v="2249"/>
          <pc:sldLayoutMkLst>
            <pc:docMk/>
            <pc:sldMasterMk cId="694522802" sldId="2147483660"/>
            <pc:sldLayoutMk cId="3980449" sldId="2147483666"/>
          </pc:sldLayoutMkLst>
          <pc:spChg chg="mod">
            <ac:chgData name="Melanie Mitchell" userId="a85e9f1e-b266-4963-bc5f-3c39842b520d" providerId="ADAL" clId="{DCCCBB25-040D-4A78-B2CA-7DBE2A8DABC2}" dt="2023-08-01T03:46:31.553" v="2249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Melanie Mitchell" userId="a85e9f1e-b266-4963-bc5f-3c39842b520d" providerId="ADAL" clId="{DCCCBB25-040D-4A78-B2CA-7DBE2A8DABC2}" dt="2023-08-01T03:46:31.553" v="2256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Melanie Mitchell" userId="a85e9f1e-b266-4963-bc5f-3c39842b520d" providerId="ADAL" clId="{DCCCBB25-040D-4A78-B2CA-7DBE2A8DABC2}" dt="2023-08-01T03:46:31.553" v="2256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Melanie Mitchell" userId="a85e9f1e-b266-4963-bc5f-3c39842b520d" providerId="ADAL" clId="{DCCCBB25-040D-4A78-B2CA-7DBE2A8DABC2}" dt="2023-08-01T03:46:31.553" v="2263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Melanie Mitchell" userId="a85e9f1e-b266-4963-bc5f-3c39842b520d" providerId="ADAL" clId="{DCCCBB25-040D-4A78-B2CA-7DBE2A8DABC2}" dt="2023-08-01T03:46:31.553" v="2263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Melanie Mitchell" userId="a85e9f1e-b266-4963-bc5f-3c39842b520d" providerId="ADAL" clId="{DCCCBB25-040D-4A78-B2CA-7DBE2A8DABC2}" dt="2023-08-01T03:46:31.570" v="2270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Melanie Mitchell" userId="a85e9f1e-b266-4963-bc5f-3c39842b520d" providerId="ADAL" clId="{DCCCBB25-040D-4A78-B2CA-7DBE2A8DABC2}" dt="2023-08-01T03:46:31.570" v="2270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Melanie Mitchell" userId="a85e9f1e-b266-4963-bc5f-3c39842b520d" providerId="ADAL" clId="{DCCCBB25-040D-4A78-B2CA-7DBE2A8DABC2}" dt="2023-08-01T03:46:31.570" v="2277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Melanie Mitchell" userId="a85e9f1e-b266-4963-bc5f-3c39842b520d" providerId="ADAL" clId="{DCCCBB25-040D-4A78-B2CA-7DBE2A8DABC2}" dt="2023-08-01T03:46:31.570" v="2277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Melanie Mitchell" userId="a85e9f1e-b266-4963-bc5f-3c39842b520d" providerId="ADAL" clId="{DCCCBB25-040D-4A78-B2CA-7DBE2A8DABC2}" dt="2023-08-01T03:46:31.586" v="2284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Melanie Mitchell" userId="a85e9f1e-b266-4963-bc5f-3c39842b520d" providerId="ADAL" clId="{DCCCBB25-040D-4A78-B2CA-7DBE2A8DABC2}" dt="2023-08-01T03:46:31.586" v="2284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Melanie Mitchell" userId="a85e9f1e-b266-4963-bc5f-3c39842b520d" providerId="ADAL" clId="{DCCCBB25-040D-4A78-B2CA-7DBE2A8DABC2}" dt="2023-08-01T03:46:31.590" v="2291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Melanie Mitchell" userId="a85e9f1e-b266-4963-bc5f-3c39842b520d" providerId="ADAL" clId="{DCCCBB25-040D-4A78-B2CA-7DBE2A8DABC2}" dt="2023-08-01T03:46:31.590" v="2291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Marit Jones-Virma" userId="S::marit.jones-virma@dfat.gov.au::a008f3c6-d64e-4928-b3c6-6962dceaa7e6" providerId="AD" clId="Web-{D9203A29-A157-C610-2002-DEB63AA5C87E}"/>
    <pc:docChg chg="modSld">
      <pc:chgData name="Marit Jones-Virma" userId="S::marit.jones-virma@dfat.gov.au::a008f3c6-d64e-4928-b3c6-6962dceaa7e6" providerId="AD" clId="Web-{D9203A29-A157-C610-2002-DEB63AA5C87E}" dt="2023-05-10T23:42:46.715" v="3" actId="20577"/>
      <pc:docMkLst>
        <pc:docMk/>
      </pc:docMkLst>
      <pc:sldChg chg="modSp">
        <pc:chgData name="Marit Jones-Virma" userId="S::marit.jones-virma@dfat.gov.au::a008f3c6-d64e-4928-b3c6-6962dceaa7e6" providerId="AD" clId="Web-{D9203A29-A157-C610-2002-DEB63AA5C87E}" dt="2023-05-10T23:42:46.715" v="3" actId="20577"/>
        <pc:sldMkLst>
          <pc:docMk/>
          <pc:sldMk cId="1682943390" sldId="363"/>
        </pc:sldMkLst>
        <pc:spChg chg="mod">
          <ac:chgData name="Marit Jones-Virma" userId="S::marit.jones-virma@dfat.gov.au::a008f3c6-d64e-4928-b3c6-6962dceaa7e6" providerId="AD" clId="Web-{D9203A29-A157-C610-2002-DEB63AA5C87E}" dt="2023-05-10T23:42:46.715" v="3" actId="20577"/>
          <ac:spMkLst>
            <pc:docMk/>
            <pc:sldMk cId="1682943390" sldId="363"/>
            <ac:spMk id="3" creationId="{CDCF87FC-CFBF-4274-AAD3-72E97D06453C}"/>
          </ac:spMkLst>
        </pc:spChg>
      </pc:sldChg>
    </pc:docChg>
  </pc:docChgLst>
  <pc:docChgLst>
    <pc:chgData name="Amy Jenkins" userId="884bf113-ced1-4a1d-b3a4-317f479a1a2a" providerId="ADAL" clId="{4A9DDFF5-385E-4C49-818F-F7E9C5DCC278}"/>
    <pc:docChg chg="undo custSel addSld delSld modSld modMainMaster modNotesMaster modHandout">
      <pc:chgData name="Amy Jenkins" userId="884bf113-ced1-4a1d-b3a4-317f479a1a2a" providerId="ADAL" clId="{4A9DDFF5-385E-4C49-818F-F7E9C5DCC278}" dt="2023-05-11T04:01:06.193" v="54327" actId="948"/>
      <pc:docMkLst>
        <pc:docMk/>
      </pc:docMkLst>
      <pc:sldChg chg="modNotes">
        <pc:chgData name="Amy Jenkins" userId="884bf113-ced1-4a1d-b3a4-317f479a1a2a" providerId="ADAL" clId="{4A9DDFF5-385E-4C49-818F-F7E9C5DCC278}" dt="2023-05-11T04:01:06.095" v="54071" actId="948"/>
        <pc:sldMkLst>
          <pc:docMk/>
          <pc:sldMk cId="1118797634" sldId="292"/>
        </pc:sldMkLst>
      </pc:sldChg>
      <pc:sldChg chg="modNotes">
        <pc:chgData name="Amy Jenkins" userId="884bf113-ced1-4a1d-b3a4-317f479a1a2a" providerId="ADAL" clId="{4A9DDFF5-385E-4C49-818F-F7E9C5DCC278}" dt="2023-05-11T04:01:06.193" v="54327" actId="948"/>
        <pc:sldMkLst>
          <pc:docMk/>
          <pc:sldMk cId="3829073411" sldId="302"/>
        </pc:sldMkLst>
      </pc:sldChg>
      <pc:sldChg chg="modNotes">
        <pc:chgData name="Amy Jenkins" userId="884bf113-ced1-4a1d-b3a4-317f479a1a2a" providerId="ADAL" clId="{4A9DDFF5-385E-4C49-818F-F7E9C5DCC278}" dt="2023-05-11T04:01:06.113" v="54103" actId="948"/>
        <pc:sldMkLst>
          <pc:docMk/>
          <pc:sldMk cId="715719787" sldId="325"/>
        </pc:sldMkLst>
      </pc:sldChg>
      <pc:sldChg chg="modNotes">
        <pc:chgData name="Amy Jenkins" userId="884bf113-ced1-4a1d-b3a4-317f479a1a2a" providerId="ADAL" clId="{4A9DDFF5-385E-4C49-818F-F7E9C5DCC278}" dt="2023-05-11T04:01:06.133" v="54167" actId="948"/>
        <pc:sldMkLst>
          <pc:docMk/>
          <pc:sldMk cId="1967332117" sldId="337"/>
        </pc:sldMkLst>
      </pc:sldChg>
      <pc:sldChg chg="modNotes">
        <pc:chgData name="Amy Jenkins" userId="884bf113-ced1-4a1d-b3a4-317f479a1a2a" providerId="ADAL" clId="{4A9DDFF5-385E-4C49-818F-F7E9C5DCC278}" dt="2023-05-11T04:01:06.103" v="54087" actId="948"/>
        <pc:sldMkLst>
          <pc:docMk/>
          <pc:sldMk cId="2001486826" sldId="339"/>
        </pc:sldMkLst>
      </pc:sldChg>
      <pc:sldChg chg="modNotes">
        <pc:chgData name="Amy Jenkins" userId="884bf113-ced1-4a1d-b3a4-317f479a1a2a" providerId="ADAL" clId="{4A9DDFF5-385E-4C49-818F-F7E9C5DCC278}" dt="2023-05-11T04:01:06.146" v="54183" actId="948"/>
        <pc:sldMkLst>
          <pc:docMk/>
          <pc:sldMk cId="187534740" sldId="340"/>
        </pc:sldMkLst>
      </pc:sldChg>
      <pc:sldChg chg="modNotes">
        <pc:chgData name="Amy Jenkins" userId="884bf113-ced1-4a1d-b3a4-317f479a1a2a" providerId="ADAL" clId="{4A9DDFF5-385E-4C49-818F-F7E9C5DCC278}" dt="2023-05-11T04:01:06.083" v="54055" actId="948"/>
        <pc:sldMkLst>
          <pc:docMk/>
          <pc:sldMk cId="3071644367" sldId="343"/>
        </pc:sldMkLst>
      </pc:sldChg>
      <pc:sldChg chg="modNotes">
        <pc:chgData name="Amy Jenkins" userId="884bf113-ced1-4a1d-b3a4-317f479a1a2a" providerId="ADAL" clId="{4A9DDFF5-385E-4C49-818F-F7E9C5DCC278}" dt="2023-05-11T04:01:06.188" v="54311" actId="948"/>
        <pc:sldMkLst>
          <pc:docMk/>
          <pc:sldMk cId="3717188038" sldId="346"/>
        </pc:sldMkLst>
      </pc:sldChg>
      <pc:sldChg chg="modNotes">
        <pc:chgData name="Amy Jenkins" userId="884bf113-ced1-4a1d-b3a4-317f479a1a2a" providerId="ADAL" clId="{4A9DDFF5-385E-4C49-818F-F7E9C5DCC278}" dt="2023-05-11T04:01:06.146" v="54199" actId="948"/>
        <pc:sldMkLst>
          <pc:docMk/>
          <pc:sldMk cId="1253950219" sldId="352"/>
        </pc:sldMkLst>
      </pc:sldChg>
      <pc:sldChg chg="modNotes">
        <pc:chgData name="Amy Jenkins" userId="884bf113-ced1-4a1d-b3a4-317f479a1a2a" providerId="ADAL" clId="{4A9DDFF5-385E-4C49-818F-F7E9C5DCC278}" dt="2023-05-11T04:01:06.162" v="54231" actId="948"/>
        <pc:sldMkLst>
          <pc:docMk/>
          <pc:sldMk cId="459659776" sldId="358"/>
        </pc:sldMkLst>
      </pc:sldChg>
      <pc:sldChg chg="modNotes">
        <pc:chgData name="Amy Jenkins" userId="884bf113-ced1-4a1d-b3a4-317f479a1a2a" providerId="ADAL" clId="{4A9DDFF5-385E-4C49-818F-F7E9C5DCC278}" dt="2023-05-11T04:01:06.163" v="54247" actId="948"/>
        <pc:sldMkLst>
          <pc:docMk/>
          <pc:sldMk cId="1078705389" sldId="359"/>
        </pc:sldMkLst>
      </pc:sldChg>
      <pc:sldChg chg="modNotes">
        <pc:chgData name="Amy Jenkins" userId="884bf113-ced1-4a1d-b3a4-317f479a1a2a" providerId="ADAL" clId="{4A9DDFF5-385E-4C49-818F-F7E9C5DCC278}" dt="2023-05-11T04:01:06.168" v="54263" actId="948"/>
        <pc:sldMkLst>
          <pc:docMk/>
          <pc:sldMk cId="970782978" sldId="360"/>
        </pc:sldMkLst>
      </pc:sldChg>
      <pc:sldChg chg="modNotes">
        <pc:chgData name="Amy Jenkins" userId="884bf113-ced1-4a1d-b3a4-317f479a1a2a" providerId="ADAL" clId="{4A9DDFF5-385E-4C49-818F-F7E9C5DCC278}" dt="2023-05-11T04:01:06.173" v="54279" actId="948"/>
        <pc:sldMkLst>
          <pc:docMk/>
          <pc:sldMk cId="2372724586" sldId="361"/>
        </pc:sldMkLst>
      </pc:sldChg>
      <pc:sldChg chg="modNotes">
        <pc:chgData name="Amy Jenkins" userId="884bf113-ced1-4a1d-b3a4-317f479a1a2a" providerId="ADAL" clId="{4A9DDFF5-385E-4C49-818F-F7E9C5DCC278}" dt="2023-05-11T04:01:06.153" v="54215" actId="948"/>
        <pc:sldMkLst>
          <pc:docMk/>
          <pc:sldMk cId="1500832934" sldId="362"/>
        </pc:sldMkLst>
      </pc:sldChg>
      <pc:sldChg chg="modNotes">
        <pc:chgData name="Amy Jenkins" userId="884bf113-ced1-4a1d-b3a4-317f479a1a2a" providerId="ADAL" clId="{4A9DDFF5-385E-4C49-818F-F7E9C5DCC278}" dt="2023-05-11T04:01:06.133" v="54151" actId="948"/>
        <pc:sldMkLst>
          <pc:docMk/>
          <pc:sldMk cId="1682943390" sldId="363"/>
        </pc:sldMkLst>
      </pc:sldChg>
      <pc:sldChg chg="delSp modSp mod modNotes">
        <pc:chgData name="Amy Jenkins" userId="884bf113-ced1-4a1d-b3a4-317f479a1a2a" providerId="ADAL" clId="{4A9DDFF5-385E-4C49-818F-F7E9C5DCC278}" dt="2023-05-11T04:01:06.113" v="54119" actId="948"/>
        <pc:sldMkLst>
          <pc:docMk/>
          <pc:sldMk cId="1713755903" sldId="364"/>
        </pc:sldMkLst>
        <pc:spChg chg="mod">
          <ac:chgData name="Amy Jenkins" userId="884bf113-ced1-4a1d-b3a4-317f479a1a2a" providerId="ADAL" clId="{4A9DDFF5-385E-4C49-818F-F7E9C5DCC278}" dt="2023-05-11T04:00:43.912" v="53483" actId="20577"/>
          <ac:spMkLst>
            <pc:docMk/>
            <pc:sldMk cId="1713755903" sldId="364"/>
            <ac:spMk id="3" creationId="{CDCF87FC-CFBF-4274-AAD3-72E97D06453C}"/>
          </ac:spMkLst>
        </pc:spChg>
        <pc:spChg chg="del">
          <ac:chgData name="Amy Jenkins" userId="884bf113-ced1-4a1d-b3a4-317f479a1a2a" providerId="ADAL" clId="{4A9DDFF5-385E-4C49-818F-F7E9C5DCC278}" dt="2023-05-11T03:55:48.329" v="49163" actId="478"/>
          <ac:spMkLst>
            <pc:docMk/>
            <pc:sldMk cId="1713755903" sldId="364"/>
            <ac:spMk id="5" creationId="{5A9B24E6-B7F1-9DCE-C2C4-10E88B04A33D}"/>
          </ac:spMkLst>
        </pc:spChg>
      </pc:sldChg>
      <pc:sldChg chg="modNotes">
        <pc:chgData name="Amy Jenkins" userId="884bf113-ced1-4a1d-b3a4-317f479a1a2a" providerId="ADAL" clId="{4A9DDFF5-385E-4C49-818F-F7E9C5DCC278}" dt="2023-05-11T04:01:06.183" v="54295" actId="948"/>
        <pc:sldMkLst>
          <pc:docMk/>
          <pc:sldMk cId="3510821356" sldId="365"/>
        </pc:sldMkLst>
      </pc:sldChg>
      <pc:sldChg chg="new del modNotes">
        <pc:chgData name="Amy Jenkins" userId="884bf113-ced1-4a1d-b3a4-317f479a1a2a" providerId="ADAL" clId="{4A9DDFF5-385E-4C49-818F-F7E9C5DCC278}" dt="2023-05-11T03:44:19.325" v="2688" actId="47"/>
        <pc:sldMkLst>
          <pc:docMk/>
          <pc:sldMk cId="385304497" sldId="366"/>
        </pc:sldMkLst>
      </pc:sldChg>
      <pc:sldChg chg="addSp delSp modSp new mod modNotes">
        <pc:chgData name="Amy Jenkins" userId="884bf113-ced1-4a1d-b3a4-317f479a1a2a" providerId="ADAL" clId="{4A9DDFF5-385E-4C49-818F-F7E9C5DCC278}" dt="2023-05-11T04:01:06.129" v="54135" actId="948"/>
        <pc:sldMkLst>
          <pc:docMk/>
          <pc:sldMk cId="1766942245" sldId="366"/>
        </pc:sldMkLst>
        <pc:spChg chg="mod">
          <ac:chgData name="Amy Jenkins" userId="884bf113-ced1-4a1d-b3a4-317f479a1a2a" providerId="ADAL" clId="{4A9DDFF5-385E-4C49-818F-F7E9C5DCC278}" dt="2023-05-11T03:47:50.144" v="6947" actId="20577"/>
          <ac:spMkLst>
            <pc:docMk/>
            <pc:sldMk cId="1766942245" sldId="366"/>
            <ac:spMk id="2" creationId="{9DD78E26-D674-9D76-4456-8E216857A698}"/>
          </ac:spMkLst>
        </pc:spChg>
        <pc:spChg chg="mod">
          <ac:chgData name="Amy Jenkins" userId="884bf113-ced1-4a1d-b3a4-317f479a1a2a" providerId="ADAL" clId="{4A9DDFF5-385E-4C49-818F-F7E9C5DCC278}" dt="2023-05-11T03:55:43.180" v="48740" actId="20577"/>
          <ac:spMkLst>
            <pc:docMk/>
            <pc:sldMk cId="1766942245" sldId="366"/>
            <ac:spMk id="3" creationId="{C17687F1-DE0E-56E4-A63E-CDC01C689026}"/>
          </ac:spMkLst>
        </pc:spChg>
        <pc:spChg chg="del">
          <ac:chgData name="Amy Jenkins" userId="884bf113-ced1-4a1d-b3a4-317f479a1a2a" providerId="ADAL" clId="{4A9DDFF5-385E-4C49-818F-F7E9C5DCC278}" dt="2023-05-11T03:56:06.300" v="49586" actId="478"/>
          <ac:spMkLst>
            <pc:docMk/>
            <pc:sldMk cId="1766942245" sldId="366"/>
            <ac:spMk id="4" creationId="{82C51A68-3FF9-E15E-F8D0-44C58AFA4456}"/>
          </ac:spMkLst>
        </pc:spChg>
        <pc:spChg chg="add del">
          <ac:chgData name="Amy Jenkins" userId="884bf113-ced1-4a1d-b3a4-317f479a1a2a" providerId="ADAL" clId="{4A9DDFF5-385E-4C49-818F-F7E9C5DCC278}" dt="2023-05-11T03:48:04.975" v="10537" actId="478"/>
          <ac:spMkLst>
            <pc:docMk/>
            <pc:sldMk cId="1766942245" sldId="366"/>
            <ac:spMk id="7" creationId="{3E15E3A2-77B5-73E7-7167-D8B7B130DDD7}"/>
          </ac:spMkLst>
        </pc:spChg>
        <pc:spChg chg="add mod">
          <ac:chgData name="Amy Jenkins" userId="884bf113-ced1-4a1d-b3a4-317f479a1a2a" providerId="ADAL" clId="{4A9DDFF5-385E-4C49-818F-F7E9C5DCC278}" dt="2023-05-11T03:56:11.779" v="50446" actId="20577"/>
          <ac:spMkLst>
            <pc:docMk/>
            <pc:sldMk cId="1766942245" sldId="366"/>
            <ac:spMk id="8" creationId="{6BDFE194-5F8D-3942-0A29-73CA6442739D}"/>
          </ac:spMkLst>
        </pc:spChg>
      </pc:sldChg>
      <pc:sldMasterChg chg="modSp mod modSldLayout">
        <pc:chgData name="Amy Jenkins" userId="884bf113-ced1-4a1d-b3a4-317f479a1a2a" providerId="ADAL" clId="{4A9DDFF5-385E-4C49-818F-F7E9C5DCC278}" dt="2023-05-11T04:01:06.063" v="54011" actId="948"/>
        <pc:sldMasterMkLst>
          <pc:docMk/>
          <pc:sldMasterMk cId="694522802" sldId="2147483660"/>
        </pc:sldMasterMkLst>
        <pc:spChg chg="mod">
          <ac:chgData name="Amy Jenkins" userId="884bf113-ced1-4a1d-b3a4-317f479a1a2a" providerId="ADAL" clId="{4A9DDFF5-385E-4C49-818F-F7E9C5DCC278}" dt="2023-05-11T04:01:05.983" v="53912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Amy Jenkins" userId="884bf113-ced1-4a1d-b3a4-317f479a1a2a" providerId="ADAL" clId="{4A9DDFF5-385E-4C49-818F-F7E9C5DCC278}" dt="2023-05-11T04:01:06.063" v="54011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Amy Jenkins" userId="884bf113-ced1-4a1d-b3a4-317f479a1a2a" providerId="ADAL" clId="{4A9DDFF5-385E-4C49-818F-F7E9C5DCC278}" dt="2023-05-11T04:01:05.983" v="53919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Amy Jenkins" userId="884bf113-ced1-4a1d-b3a4-317f479a1a2a" providerId="ADAL" clId="{4A9DDFF5-385E-4C49-818F-F7E9C5DCC278}" dt="2023-05-11T04:01:05.983" v="53919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Amy Jenkins" userId="884bf113-ced1-4a1d-b3a4-317f479a1a2a" providerId="ADAL" clId="{4A9DDFF5-385E-4C49-818F-F7E9C5DCC278}" dt="2023-05-11T04:01:05.993" v="53926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Amy Jenkins" userId="884bf113-ced1-4a1d-b3a4-317f479a1a2a" providerId="ADAL" clId="{4A9DDFF5-385E-4C49-818F-F7E9C5DCC278}" dt="2023-05-11T04:01:05.993" v="53926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Amy Jenkins" userId="884bf113-ced1-4a1d-b3a4-317f479a1a2a" providerId="ADAL" clId="{4A9DDFF5-385E-4C49-818F-F7E9C5DCC278}" dt="2023-05-11T04:01:05.996" v="53933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Amy Jenkins" userId="884bf113-ced1-4a1d-b3a4-317f479a1a2a" providerId="ADAL" clId="{4A9DDFF5-385E-4C49-818F-F7E9C5DCC278}" dt="2023-05-11T04:01:05.996" v="53933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Amy Jenkins" userId="884bf113-ced1-4a1d-b3a4-317f479a1a2a" providerId="ADAL" clId="{4A9DDFF5-385E-4C49-818F-F7E9C5DCC278}" dt="2023-05-11T04:01:06.003" v="53940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Amy Jenkins" userId="884bf113-ced1-4a1d-b3a4-317f479a1a2a" providerId="ADAL" clId="{4A9DDFF5-385E-4C49-818F-F7E9C5DCC278}" dt="2023-05-11T04:01:06.003" v="53940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Amy Jenkins" userId="884bf113-ced1-4a1d-b3a4-317f479a1a2a" providerId="ADAL" clId="{4A9DDFF5-385E-4C49-818F-F7E9C5DCC278}" dt="2023-05-11T04:01:06.013" v="53947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Amy Jenkins" userId="884bf113-ced1-4a1d-b3a4-317f479a1a2a" providerId="ADAL" clId="{4A9DDFF5-385E-4C49-818F-F7E9C5DCC278}" dt="2023-05-11T04:01:06.013" v="53947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Amy Jenkins" userId="884bf113-ced1-4a1d-b3a4-317f479a1a2a" providerId="ADAL" clId="{4A9DDFF5-385E-4C49-818F-F7E9C5DCC278}" dt="2023-05-11T04:01:06.013" v="53954"/>
          <pc:sldLayoutMkLst>
            <pc:docMk/>
            <pc:sldMasterMk cId="694522802" sldId="2147483660"/>
            <pc:sldLayoutMk cId="3980449" sldId="2147483666"/>
          </pc:sldLayoutMkLst>
          <pc:spChg chg="mod">
            <ac:chgData name="Amy Jenkins" userId="884bf113-ced1-4a1d-b3a4-317f479a1a2a" providerId="ADAL" clId="{4A9DDFF5-385E-4C49-818F-F7E9C5DCC278}" dt="2023-05-11T04:01:06.013" v="53954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Amy Jenkins" userId="884bf113-ced1-4a1d-b3a4-317f479a1a2a" providerId="ADAL" clId="{4A9DDFF5-385E-4C49-818F-F7E9C5DCC278}" dt="2023-05-11T04:01:06.029" v="53961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Amy Jenkins" userId="884bf113-ced1-4a1d-b3a4-317f479a1a2a" providerId="ADAL" clId="{4A9DDFF5-385E-4C49-818F-F7E9C5DCC278}" dt="2023-05-11T04:01:06.029" v="53961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Amy Jenkins" userId="884bf113-ced1-4a1d-b3a4-317f479a1a2a" providerId="ADAL" clId="{4A9DDFF5-385E-4C49-818F-F7E9C5DCC278}" dt="2023-05-11T04:01:06.033" v="53968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Amy Jenkins" userId="884bf113-ced1-4a1d-b3a4-317f479a1a2a" providerId="ADAL" clId="{4A9DDFF5-385E-4C49-818F-F7E9C5DCC278}" dt="2023-05-11T04:01:06.033" v="53968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Amy Jenkins" userId="884bf113-ced1-4a1d-b3a4-317f479a1a2a" providerId="ADAL" clId="{4A9DDFF5-385E-4C49-818F-F7E9C5DCC278}" dt="2023-05-11T04:01:06.046" v="53975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Amy Jenkins" userId="884bf113-ced1-4a1d-b3a4-317f479a1a2a" providerId="ADAL" clId="{4A9DDFF5-385E-4C49-818F-F7E9C5DCC278}" dt="2023-05-11T04:01:06.046" v="53975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Amy Jenkins" userId="884bf113-ced1-4a1d-b3a4-317f479a1a2a" providerId="ADAL" clId="{4A9DDFF5-385E-4C49-818F-F7E9C5DCC278}" dt="2023-05-11T04:01:06.046" v="53982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Amy Jenkins" userId="884bf113-ced1-4a1d-b3a4-317f479a1a2a" providerId="ADAL" clId="{4A9DDFF5-385E-4C49-818F-F7E9C5DCC278}" dt="2023-05-11T04:01:06.046" v="53982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Amy Jenkins" userId="884bf113-ced1-4a1d-b3a4-317f479a1a2a" providerId="ADAL" clId="{4A9DDFF5-385E-4C49-818F-F7E9C5DCC278}" dt="2023-05-11T04:01:06.053" v="53989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Amy Jenkins" userId="884bf113-ced1-4a1d-b3a4-317f479a1a2a" providerId="ADAL" clId="{4A9DDFF5-385E-4C49-818F-F7E9C5DCC278}" dt="2023-05-11T04:01:06.053" v="53989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Amy Jenkins" userId="884bf113-ced1-4a1d-b3a4-317f479a1a2a" providerId="ADAL" clId="{4A9DDFF5-385E-4C49-818F-F7E9C5DCC278}" dt="2023-05-11T04:01:06.053" v="53996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Amy Jenkins" userId="884bf113-ced1-4a1d-b3a4-317f479a1a2a" providerId="ADAL" clId="{4A9DDFF5-385E-4C49-818F-F7E9C5DCC278}" dt="2023-05-11T04:01:06.053" v="53996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Olivia Creagh" userId="S::olivia.creagh@dfat.gov.au::216bcd27-d4d3-4050-aacf-431bfce7189c" providerId="AD" clId="Web-{98BE63F1-69FD-6650-E506-939AE59E5C14}"/>
    <pc:docChg chg="modSld">
      <pc:chgData name="Olivia Creagh" userId="S::olivia.creagh@dfat.gov.au::216bcd27-d4d3-4050-aacf-431bfce7189c" providerId="AD" clId="Web-{98BE63F1-69FD-6650-E506-939AE59E5C14}" dt="2023-06-19T06:49:44.036" v="29" actId="20577"/>
      <pc:docMkLst>
        <pc:docMk/>
      </pc:docMkLst>
      <pc:sldChg chg="modSp">
        <pc:chgData name="Olivia Creagh" userId="S::olivia.creagh@dfat.gov.au::216bcd27-d4d3-4050-aacf-431bfce7189c" providerId="AD" clId="Web-{98BE63F1-69FD-6650-E506-939AE59E5C14}" dt="2023-06-19T06:46:01.310" v="4" actId="20577"/>
        <pc:sldMkLst>
          <pc:docMk/>
          <pc:sldMk cId="1118797634" sldId="292"/>
        </pc:sldMkLst>
        <pc:spChg chg="mod">
          <ac:chgData name="Olivia Creagh" userId="S::olivia.creagh@dfat.gov.au::216bcd27-d4d3-4050-aacf-431bfce7189c" providerId="AD" clId="Web-{98BE63F1-69FD-6650-E506-939AE59E5C14}" dt="2023-06-19T06:46:01.310" v="4" actId="20577"/>
          <ac:spMkLst>
            <pc:docMk/>
            <pc:sldMk cId="1118797634" sldId="292"/>
            <ac:spMk id="3" creationId="{00000000-0000-0000-0000-000000000000}"/>
          </ac:spMkLst>
        </pc:spChg>
      </pc:sldChg>
      <pc:sldChg chg="mod modShow">
        <pc:chgData name="Olivia Creagh" userId="S::olivia.creagh@dfat.gov.au::216bcd27-d4d3-4050-aacf-431bfce7189c" providerId="AD" clId="Web-{98BE63F1-69FD-6650-E506-939AE59E5C14}" dt="2023-06-19T06:48:08.377" v="23"/>
        <pc:sldMkLst>
          <pc:docMk/>
          <pc:sldMk cId="1967332117" sldId="337"/>
        </pc:sldMkLst>
      </pc:sldChg>
      <pc:sldChg chg="mod modShow">
        <pc:chgData name="Olivia Creagh" userId="S::olivia.creagh@dfat.gov.au::216bcd27-d4d3-4050-aacf-431bfce7189c" providerId="AD" clId="Web-{98BE63F1-69FD-6650-E506-939AE59E5C14}" dt="2023-06-19T06:48:03.298" v="21"/>
        <pc:sldMkLst>
          <pc:docMk/>
          <pc:sldMk cId="187534740" sldId="340"/>
        </pc:sldMkLst>
      </pc:sldChg>
      <pc:sldChg chg="modSp">
        <pc:chgData name="Olivia Creagh" userId="S::olivia.creagh@dfat.gov.au::216bcd27-d4d3-4050-aacf-431bfce7189c" providerId="AD" clId="Web-{98BE63F1-69FD-6650-E506-939AE59E5C14}" dt="2023-06-19T06:46:53.796" v="18" actId="20577"/>
        <pc:sldMkLst>
          <pc:docMk/>
          <pc:sldMk cId="3071644367" sldId="343"/>
        </pc:sldMkLst>
        <pc:spChg chg="mod">
          <ac:chgData name="Olivia Creagh" userId="S::olivia.creagh@dfat.gov.au::216bcd27-d4d3-4050-aacf-431bfce7189c" providerId="AD" clId="Web-{98BE63F1-69FD-6650-E506-939AE59E5C14}" dt="2023-06-19T06:46:53.796" v="18" actId="20577"/>
          <ac:spMkLst>
            <pc:docMk/>
            <pc:sldMk cId="3071644367" sldId="343"/>
            <ac:spMk id="3" creationId="{CDCF87FC-CFBF-4274-AAD3-72E97D06453C}"/>
          </ac:spMkLst>
        </pc:spChg>
      </pc:sldChg>
      <pc:sldChg chg="mod modShow">
        <pc:chgData name="Olivia Creagh" userId="S::olivia.creagh@dfat.gov.au::216bcd27-d4d3-4050-aacf-431bfce7189c" providerId="AD" clId="Web-{98BE63F1-69FD-6650-E506-939AE59E5C14}" dt="2023-06-19T06:48:05.423" v="22"/>
        <pc:sldMkLst>
          <pc:docMk/>
          <pc:sldMk cId="1253950219" sldId="352"/>
        </pc:sldMkLst>
      </pc:sldChg>
      <pc:sldChg chg="mod modShow">
        <pc:chgData name="Olivia Creagh" userId="S::olivia.creagh@dfat.gov.au::216bcd27-d4d3-4050-aacf-431bfce7189c" providerId="AD" clId="Web-{98BE63F1-69FD-6650-E506-939AE59E5C14}" dt="2023-06-19T06:48:48.753" v="26"/>
        <pc:sldMkLst>
          <pc:docMk/>
          <pc:sldMk cId="459659776" sldId="358"/>
        </pc:sldMkLst>
      </pc:sldChg>
      <pc:sldChg chg="mod modShow">
        <pc:chgData name="Olivia Creagh" userId="S::olivia.creagh@dfat.gov.au::216bcd27-d4d3-4050-aacf-431bfce7189c" providerId="AD" clId="Web-{98BE63F1-69FD-6650-E506-939AE59E5C14}" dt="2023-06-19T06:48:57.285" v="27"/>
        <pc:sldMkLst>
          <pc:docMk/>
          <pc:sldMk cId="1078705389" sldId="359"/>
        </pc:sldMkLst>
      </pc:sldChg>
      <pc:sldChg chg="mod modShow">
        <pc:chgData name="Olivia Creagh" userId="S::olivia.creagh@dfat.gov.au::216bcd27-d4d3-4050-aacf-431bfce7189c" providerId="AD" clId="Web-{98BE63F1-69FD-6650-E506-939AE59E5C14}" dt="2023-06-19T06:49:05.113" v="28"/>
        <pc:sldMkLst>
          <pc:docMk/>
          <pc:sldMk cId="970782978" sldId="360"/>
        </pc:sldMkLst>
      </pc:sldChg>
      <pc:sldChg chg="mod modShow">
        <pc:chgData name="Olivia Creagh" userId="S::olivia.creagh@dfat.gov.au::216bcd27-d4d3-4050-aacf-431bfce7189c" providerId="AD" clId="Web-{98BE63F1-69FD-6650-E506-939AE59E5C14}" dt="2023-06-19T06:48:20.189" v="25"/>
        <pc:sldMkLst>
          <pc:docMk/>
          <pc:sldMk cId="1500832934" sldId="362"/>
        </pc:sldMkLst>
      </pc:sldChg>
      <pc:sldChg chg="modSp mod modShow delCm">
        <pc:chgData name="Olivia Creagh" userId="S::olivia.creagh@dfat.gov.au::216bcd27-d4d3-4050-aacf-431bfce7189c" providerId="AD" clId="Web-{98BE63F1-69FD-6650-E506-939AE59E5C14}" dt="2023-06-19T06:48:11.924" v="24"/>
        <pc:sldMkLst>
          <pc:docMk/>
          <pc:sldMk cId="1682943390" sldId="363"/>
        </pc:sldMkLst>
        <pc:spChg chg="mod">
          <ac:chgData name="Olivia Creagh" userId="S::olivia.creagh@dfat.gov.au::216bcd27-d4d3-4050-aacf-431bfce7189c" providerId="AD" clId="Web-{98BE63F1-69FD-6650-E506-939AE59E5C14}" dt="2023-06-19T06:47:20.078" v="19" actId="20577"/>
          <ac:spMkLst>
            <pc:docMk/>
            <pc:sldMk cId="1682943390" sldId="363"/>
            <ac:spMk id="3" creationId="{CDCF87FC-CFBF-4274-AAD3-72E97D06453C}"/>
          </ac:spMkLst>
        </pc:spChg>
      </pc:sldChg>
      <pc:sldChg chg="modSp">
        <pc:chgData name="Olivia Creagh" userId="S::olivia.creagh@dfat.gov.au::216bcd27-d4d3-4050-aacf-431bfce7189c" providerId="AD" clId="Web-{98BE63F1-69FD-6650-E506-939AE59E5C14}" dt="2023-06-19T06:46:41.030" v="10" actId="20577"/>
        <pc:sldMkLst>
          <pc:docMk/>
          <pc:sldMk cId="1713755903" sldId="364"/>
        </pc:sldMkLst>
        <pc:spChg chg="mod">
          <ac:chgData name="Olivia Creagh" userId="S::olivia.creagh@dfat.gov.au::216bcd27-d4d3-4050-aacf-431bfce7189c" providerId="AD" clId="Web-{98BE63F1-69FD-6650-E506-939AE59E5C14}" dt="2023-06-19T06:46:41.030" v="10" actId="20577"/>
          <ac:spMkLst>
            <pc:docMk/>
            <pc:sldMk cId="1713755903" sldId="364"/>
            <ac:spMk id="3" creationId="{CDCF87FC-CFBF-4274-AAD3-72E97D06453C}"/>
          </ac:spMkLst>
        </pc:spChg>
      </pc:sldChg>
      <pc:sldChg chg="modSp">
        <pc:chgData name="Olivia Creagh" userId="S::olivia.creagh@dfat.gov.au::216bcd27-d4d3-4050-aacf-431bfce7189c" providerId="AD" clId="Web-{98BE63F1-69FD-6650-E506-939AE59E5C14}" dt="2023-06-19T06:49:44.036" v="29" actId="20577"/>
        <pc:sldMkLst>
          <pc:docMk/>
          <pc:sldMk cId="3510821356" sldId="365"/>
        </pc:sldMkLst>
        <pc:spChg chg="mod">
          <ac:chgData name="Olivia Creagh" userId="S::olivia.creagh@dfat.gov.au::216bcd27-d4d3-4050-aacf-431bfce7189c" providerId="AD" clId="Web-{98BE63F1-69FD-6650-E506-939AE59E5C14}" dt="2023-06-19T06:49:44.036" v="29" actId="20577"/>
          <ac:spMkLst>
            <pc:docMk/>
            <pc:sldMk cId="3510821356" sldId="365"/>
            <ac:spMk id="3" creationId="{CDCF87FC-CFBF-4274-AAD3-72E97D06453C}"/>
          </ac:spMkLst>
        </pc:spChg>
      </pc:sldChg>
    </pc:docChg>
  </pc:docChgLst>
  <pc:docChgLst>
    <pc:chgData name="Russell Tulett" userId="066e7308-9893-446a-9b0d-46b9633b83ea" providerId="ADAL" clId="{9322492F-F4C9-4E95-B417-A250AACE7DDD}"/>
    <pc:docChg chg="custSel modSld sldOrd modMainMaster modNotesMaster modHandout">
      <pc:chgData name="Russell Tulett" userId="066e7308-9893-446a-9b0d-46b9633b83ea" providerId="ADAL" clId="{9322492F-F4C9-4E95-B417-A250AACE7DDD}" dt="2023-07-25T07:14:58.411" v="1773" actId="948"/>
      <pc:docMkLst>
        <pc:docMk/>
      </pc:docMkLst>
      <pc:sldChg chg="modNotes">
        <pc:chgData name="Russell Tulett" userId="066e7308-9893-446a-9b0d-46b9633b83ea" providerId="ADAL" clId="{9322492F-F4C9-4E95-B417-A250AACE7DDD}" dt="2023-07-25T07:14:58.274" v="1501" actId="948"/>
        <pc:sldMkLst>
          <pc:docMk/>
          <pc:sldMk cId="1118797634" sldId="292"/>
        </pc:sldMkLst>
      </pc:sldChg>
      <pc:sldChg chg="modNotes">
        <pc:chgData name="Russell Tulett" userId="066e7308-9893-446a-9b0d-46b9633b83ea" providerId="ADAL" clId="{9322492F-F4C9-4E95-B417-A250AACE7DDD}" dt="2023-07-25T07:14:58.411" v="1773" actId="948"/>
        <pc:sldMkLst>
          <pc:docMk/>
          <pc:sldMk cId="3829073411" sldId="302"/>
        </pc:sldMkLst>
      </pc:sldChg>
      <pc:sldChg chg="modNotes">
        <pc:chgData name="Russell Tulett" userId="066e7308-9893-446a-9b0d-46b9633b83ea" providerId="ADAL" clId="{9322492F-F4C9-4E95-B417-A250AACE7DDD}" dt="2023-07-25T07:14:58.294" v="1533" actId="948"/>
        <pc:sldMkLst>
          <pc:docMk/>
          <pc:sldMk cId="715719787" sldId="325"/>
        </pc:sldMkLst>
      </pc:sldChg>
      <pc:sldChg chg="modNotes">
        <pc:chgData name="Russell Tulett" userId="066e7308-9893-446a-9b0d-46b9633b83ea" providerId="ADAL" clId="{9322492F-F4C9-4E95-B417-A250AACE7DDD}" dt="2023-07-25T07:14:58.329" v="1597" actId="948"/>
        <pc:sldMkLst>
          <pc:docMk/>
          <pc:sldMk cId="1967332117" sldId="337"/>
        </pc:sldMkLst>
      </pc:sldChg>
      <pc:sldChg chg="modNotes">
        <pc:chgData name="Russell Tulett" userId="066e7308-9893-446a-9b0d-46b9633b83ea" providerId="ADAL" clId="{9322492F-F4C9-4E95-B417-A250AACE7DDD}" dt="2023-07-25T07:14:58.284" v="1517" actId="948"/>
        <pc:sldMkLst>
          <pc:docMk/>
          <pc:sldMk cId="2001486826" sldId="339"/>
        </pc:sldMkLst>
      </pc:sldChg>
      <pc:sldChg chg="modNotes">
        <pc:chgData name="Russell Tulett" userId="066e7308-9893-446a-9b0d-46b9633b83ea" providerId="ADAL" clId="{9322492F-F4C9-4E95-B417-A250AACE7DDD}" dt="2023-07-25T07:14:58.333" v="1613" actId="948"/>
        <pc:sldMkLst>
          <pc:docMk/>
          <pc:sldMk cId="187534740" sldId="340"/>
        </pc:sldMkLst>
      </pc:sldChg>
      <pc:sldChg chg="modSp mod modNotes">
        <pc:chgData name="Russell Tulett" userId="066e7308-9893-446a-9b0d-46b9633b83ea" providerId="ADAL" clId="{9322492F-F4C9-4E95-B417-A250AACE7DDD}" dt="2023-07-25T07:14:58.261" v="1485" actId="948"/>
        <pc:sldMkLst>
          <pc:docMk/>
          <pc:sldMk cId="3071644367" sldId="343"/>
        </pc:sldMkLst>
        <pc:spChg chg="mod">
          <ac:chgData name="Russell Tulett" userId="066e7308-9893-446a-9b0d-46b9633b83ea" providerId="ADAL" clId="{9322492F-F4C9-4E95-B417-A250AACE7DDD}" dt="2023-07-25T00:21:01.072" v="457" actId="20577"/>
          <ac:spMkLst>
            <pc:docMk/>
            <pc:sldMk cId="3071644367" sldId="343"/>
            <ac:spMk id="3" creationId="{CDCF87FC-CFBF-4274-AAD3-72E97D06453C}"/>
          </ac:spMkLst>
        </pc:spChg>
      </pc:sldChg>
      <pc:sldChg chg="ord modNotes">
        <pc:chgData name="Russell Tulett" userId="066e7308-9893-446a-9b0d-46b9633b83ea" providerId="ADAL" clId="{9322492F-F4C9-4E95-B417-A250AACE7DDD}" dt="2023-07-25T07:14:58.404" v="1757" actId="948"/>
        <pc:sldMkLst>
          <pc:docMk/>
          <pc:sldMk cId="3717188038" sldId="346"/>
        </pc:sldMkLst>
      </pc:sldChg>
      <pc:sldChg chg="modNotes">
        <pc:chgData name="Russell Tulett" userId="066e7308-9893-446a-9b0d-46b9633b83ea" providerId="ADAL" clId="{9322492F-F4C9-4E95-B417-A250AACE7DDD}" dt="2023-07-25T07:14:58.339" v="1629" actId="948"/>
        <pc:sldMkLst>
          <pc:docMk/>
          <pc:sldMk cId="1253950219" sldId="352"/>
        </pc:sldMkLst>
      </pc:sldChg>
      <pc:sldChg chg="modNotes">
        <pc:chgData name="Russell Tulett" userId="066e7308-9893-446a-9b0d-46b9633b83ea" providerId="ADAL" clId="{9322492F-F4C9-4E95-B417-A250AACE7DDD}" dt="2023-07-25T07:14:58.360" v="1661" actId="948"/>
        <pc:sldMkLst>
          <pc:docMk/>
          <pc:sldMk cId="459659776" sldId="358"/>
        </pc:sldMkLst>
      </pc:sldChg>
      <pc:sldChg chg="modNotes">
        <pc:chgData name="Russell Tulett" userId="066e7308-9893-446a-9b0d-46b9633b83ea" providerId="ADAL" clId="{9322492F-F4C9-4E95-B417-A250AACE7DDD}" dt="2023-07-25T07:14:58.361" v="1677" actId="948"/>
        <pc:sldMkLst>
          <pc:docMk/>
          <pc:sldMk cId="1078705389" sldId="359"/>
        </pc:sldMkLst>
      </pc:sldChg>
      <pc:sldChg chg="modNotes">
        <pc:chgData name="Russell Tulett" userId="066e7308-9893-446a-9b0d-46b9633b83ea" providerId="ADAL" clId="{9322492F-F4C9-4E95-B417-A250AACE7DDD}" dt="2023-07-25T07:14:58.374" v="1693" actId="948"/>
        <pc:sldMkLst>
          <pc:docMk/>
          <pc:sldMk cId="970782978" sldId="360"/>
        </pc:sldMkLst>
      </pc:sldChg>
      <pc:sldChg chg="modNotes">
        <pc:chgData name="Russell Tulett" userId="066e7308-9893-446a-9b0d-46b9633b83ea" providerId="ADAL" clId="{9322492F-F4C9-4E95-B417-A250AACE7DDD}" dt="2023-07-25T07:14:58.349" v="1645" actId="948"/>
        <pc:sldMkLst>
          <pc:docMk/>
          <pc:sldMk cId="1500832934" sldId="362"/>
        </pc:sldMkLst>
      </pc:sldChg>
      <pc:sldChg chg="modNotes">
        <pc:chgData name="Russell Tulett" userId="066e7308-9893-446a-9b0d-46b9633b83ea" providerId="ADAL" clId="{9322492F-F4C9-4E95-B417-A250AACE7DDD}" dt="2023-07-25T07:14:58.320" v="1581" actId="948"/>
        <pc:sldMkLst>
          <pc:docMk/>
          <pc:sldMk cId="1682943390" sldId="363"/>
        </pc:sldMkLst>
      </pc:sldChg>
      <pc:sldChg chg="modNotes">
        <pc:chgData name="Russell Tulett" userId="066e7308-9893-446a-9b0d-46b9633b83ea" providerId="ADAL" clId="{9322492F-F4C9-4E95-B417-A250AACE7DDD}" dt="2023-07-25T07:14:58.304" v="1549" actId="948"/>
        <pc:sldMkLst>
          <pc:docMk/>
          <pc:sldMk cId="1713755903" sldId="364"/>
        </pc:sldMkLst>
      </pc:sldChg>
      <pc:sldChg chg="modNotes">
        <pc:chgData name="Russell Tulett" userId="066e7308-9893-446a-9b0d-46b9633b83ea" providerId="ADAL" clId="{9322492F-F4C9-4E95-B417-A250AACE7DDD}" dt="2023-07-25T07:14:58.394" v="1741" actId="948"/>
        <pc:sldMkLst>
          <pc:docMk/>
          <pc:sldMk cId="3510821356" sldId="365"/>
        </pc:sldMkLst>
      </pc:sldChg>
      <pc:sldChg chg="modNotes">
        <pc:chgData name="Russell Tulett" userId="066e7308-9893-446a-9b0d-46b9633b83ea" providerId="ADAL" clId="{9322492F-F4C9-4E95-B417-A250AACE7DDD}" dt="2023-07-25T07:14:58.311" v="1565" actId="948"/>
        <pc:sldMkLst>
          <pc:docMk/>
          <pc:sldMk cId="1766942245" sldId="366"/>
        </pc:sldMkLst>
      </pc:sldChg>
      <pc:sldChg chg="modNotes">
        <pc:chgData name="Russell Tulett" userId="066e7308-9893-446a-9b0d-46b9633b83ea" providerId="ADAL" clId="{9322492F-F4C9-4E95-B417-A250AACE7DDD}" dt="2023-07-25T07:14:58.379" v="1709" actId="948"/>
        <pc:sldMkLst>
          <pc:docMk/>
          <pc:sldMk cId="3089427789" sldId="367"/>
        </pc:sldMkLst>
      </pc:sldChg>
      <pc:sldChg chg="modNotes">
        <pc:chgData name="Russell Tulett" userId="066e7308-9893-446a-9b0d-46b9633b83ea" providerId="ADAL" clId="{9322492F-F4C9-4E95-B417-A250AACE7DDD}" dt="2023-07-25T07:14:58.384" v="1725" actId="948"/>
        <pc:sldMkLst>
          <pc:docMk/>
          <pc:sldMk cId="3338310943" sldId="368"/>
        </pc:sldMkLst>
      </pc:sldChg>
      <pc:sldMasterChg chg="modSp mod modSldLayout">
        <pc:chgData name="Russell Tulett" userId="066e7308-9893-446a-9b0d-46b9633b83ea" providerId="ADAL" clId="{9322492F-F4C9-4E95-B417-A250AACE7DDD}" dt="2023-07-25T07:14:58.239" v="1441" actId="948"/>
        <pc:sldMasterMkLst>
          <pc:docMk/>
          <pc:sldMasterMk cId="694522802" sldId="2147483660"/>
        </pc:sldMasterMkLst>
        <pc:spChg chg="mod">
          <ac:chgData name="Russell Tulett" userId="066e7308-9893-446a-9b0d-46b9633b83ea" providerId="ADAL" clId="{9322492F-F4C9-4E95-B417-A250AACE7DDD}" dt="2023-07-25T07:14:58.161" v="1342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Russell Tulett" userId="066e7308-9893-446a-9b0d-46b9633b83ea" providerId="ADAL" clId="{9322492F-F4C9-4E95-B417-A250AACE7DDD}" dt="2023-07-25T07:14:58.239" v="1441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Russell Tulett" userId="066e7308-9893-446a-9b0d-46b9633b83ea" providerId="ADAL" clId="{9322492F-F4C9-4E95-B417-A250AACE7DDD}" dt="2023-07-25T07:14:58.161" v="1349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Russell Tulett" userId="066e7308-9893-446a-9b0d-46b9633b83ea" providerId="ADAL" clId="{9322492F-F4C9-4E95-B417-A250AACE7DDD}" dt="2023-07-25T07:14:58.161" v="1349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Russell Tulett" userId="066e7308-9893-446a-9b0d-46b9633b83ea" providerId="ADAL" clId="{9322492F-F4C9-4E95-B417-A250AACE7DDD}" dt="2023-07-25T07:14:58.169" v="1356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Russell Tulett" userId="066e7308-9893-446a-9b0d-46b9633b83ea" providerId="ADAL" clId="{9322492F-F4C9-4E95-B417-A250AACE7DDD}" dt="2023-07-25T07:14:58.169" v="1356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Russell Tulett" userId="066e7308-9893-446a-9b0d-46b9633b83ea" providerId="ADAL" clId="{9322492F-F4C9-4E95-B417-A250AACE7DDD}" dt="2023-07-25T07:14:58.177" v="1363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Russell Tulett" userId="066e7308-9893-446a-9b0d-46b9633b83ea" providerId="ADAL" clId="{9322492F-F4C9-4E95-B417-A250AACE7DDD}" dt="2023-07-25T07:14:58.177" v="1363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Russell Tulett" userId="066e7308-9893-446a-9b0d-46b9633b83ea" providerId="ADAL" clId="{9322492F-F4C9-4E95-B417-A250AACE7DDD}" dt="2023-07-25T07:14:58.184" v="1370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Russell Tulett" userId="066e7308-9893-446a-9b0d-46b9633b83ea" providerId="ADAL" clId="{9322492F-F4C9-4E95-B417-A250AACE7DDD}" dt="2023-07-25T07:14:58.184" v="1370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322492F-F4C9-4E95-B417-A250AACE7DDD}" dt="2023-07-25T07:14:58.189" v="1377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Russell Tulett" userId="066e7308-9893-446a-9b0d-46b9633b83ea" providerId="ADAL" clId="{9322492F-F4C9-4E95-B417-A250AACE7DDD}" dt="2023-07-25T07:14:58.189" v="1377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322492F-F4C9-4E95-B417-A250AACE7DDD}" dt="2023-07-25T07:14:58.199" v="1384"/>
          <pc:sldLayoutMkLst>
            <pc:docMk/>
            <pc:sldMasterMk cId="694522802" sldId="2147483660"/>
            <pc:sldLayoutMk cId="3980449" sldId="2147483666"/>
          </pc:sldLayoutMkLst>
          <pc:spChg chg="mod">
            <ac:chgData name="Russell Tulett" userId="066e7308-9893-446a-9b0d-46b9633b83ea" providerId="ADAL" clId="{9322492F-F4C9-4E95-B417-A250AACE7DDD}" dt="2023-07-25T07:14:58.199" v="1384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322492F-F4C9-4E95-B417-A250AACE7DDD}" dt="2023-07-25T07:14:58.204" v="1391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Russell Tulett" userId="066e7308-9893-446a-9b0d-46b9633b83ea" providerId="ADAL" clId="{9322492F-F4C9-4E95-B417-A250AACE7DDD}" dt="2023-07-25T07:14:58.204" v="1391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322492F-F4C9-4E95-B417-A250AACE7DDD}" dt="2023-07-25T07:14:58.211" v="1398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Russell Tulett" userId="066e7308-9893-446a-9b0d-46b9633b83ea" providerId="ADAL" clId="{9322492F-F4C9-4E95-B417-A250AACE7DDD}" dt="2023-07-25T07:14:58.211" v="1398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322492F-F4C9-4E95-B417-A250AACE7DDD}" dt="2023-07-25T07:14:58.219" v="1405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Russell Tulett" userId="066e7308-9893-446a-9b0d-46b9633b83ea" providerId="ADAL" clId="{9322492F-F4C9-4E95-B417-A250AACE7DDD}" dt="2023-07-25T07:14:58.219" v="1405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322492F-F4C9-4E95-B417-A250AACE7DDD}" dt="2023-07-25T07:14:58.219" v="1412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Russell Tulett" userId="066e7308-9893-446a-9b0d-46b9633b83ea" providerId="ADAL" clId="{9322492F-F4C9-4E95-B417-A250AACE7DDD}" dt="2023-07-25T07:14:58.219" v="1412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Russell Tulett" userId="066e7308-9893-446a-9b0d-46b9633b83ea" providerId="ADAL" clId="{9322492F-F4C9-4E95-B417-A250AACE7DDD}" dt="2023-07-25T07:14:58.227" v="1419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Russell Tulett" userId="066e7308-9893-446a-9b0d-46b9633b83ea" providerId="ADAL" clId="{9322492F-F4C9-4E95-B417-A250AACE7DDD}" dt="2023-07-25T07:14:58.227" v="1419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Russell Tulett" userId="066e7308-9893-446a-9b0d-46b9633b83ea" providerId="ADAL" clId="{9322492F-F4C9-4E95-B417-A250AACE7DDD}" dt="2023-07-25T07:14:58.229" v="1426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Russell Tulett" userId="066e7308-9893-446a-9b0d-46b9633b83ea" providerId="ADAL" clId="{9322492F-F4C9-4E95-B417-A250AACE7DDD}" dt="2023-07-25T07:14:58.229" v="1426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Tracey Pearce" userId="dfd08a7f-cee1-41da-a515-5199d35d456b" providerId="ADAL" clId="{45D0B597-98D6-4E27-8AE0-3BA4348C9615}"/>
    <pc:docChg chg="custSel modSld modMainMaster modNotesMaster modHandout">
      <pc:chgData name="Tracey Pearce" userId="dfd08a7f-cee1-41da-a515-5199d35d456b" providerId="ADAL" clId="{45D0B597-98D6-4E27-8AE0-3BA4348C9615}" dt="2023-06-16T03:39:01.061" v="8968" actId="948"/>
      <pc:docMkLst>
        <pc:docMk/>
      </pc:docMkLst>
      <pc:sldChg chg="modNotes">
        <pc:chgData name="Tracey Pearce" userId="dfd08a7f-cee1-41da-a515-5199d35d456b" providerId="ADAL" clId="{45D0B597-98D6-4E27-8AE0-3BA4348C9615}" dt="2023-06-16T03:39:00.881" v="8696" actId="948"/>
        <pc:sldMkLst>
          <pc:docMk/>
          <pc:sldMk cId="1118797634" sldId="292"/>
        </pc:sldMkLst>
      </pc:sldChg>
      <pc:sldChg chg="modNotes">
        <pc:chgData name="Tracey Pearce" userId="dfd08a7f-cee1-41da-a515-5199d35d456b" providerId="ADAL" clId="{45D0B597-98D6-4E27-8AE0-3BA4348C9615}" dt="2023-06-16T03:39:01.061" v="8968" actId="948"/>
        <pc:sldMkLst>
          <pc:docMk/>
          <pc:sldMk cId="3829073411" sldId="302"/>
        </pc:sldMkLst>
      </pc:sldChg>
      <pc:sldChg chg="modNotes">
        <pc:chgData name="Tracey Pearce" userId="dfd08a7f-cee1-41da-a515-5199d35d456b" providerId="ADAL" clId="{45D0B597-98D6-4E27-8AE0-3BA4348C9615}" dt="2023-06-16T03:39:00.907" v="8728" actId="948"/>
        <pc:sldMkLst>
          <pc:docMk/>
          <pc:sldMk cId="715719787" sldId="325"/>
        </pc:sldMkLst>
      </pc:sldChg>
      <pc:sldChg chg="modNotes">
        <pc:chgData name="Tracey Pearce" userId="dfd08a7f-cee1-41da-a515-5199d35d456b" providerId="ADAL" clId="{45D0B597-98D6-4E27-8AE0-3BA4348C9615}" dt="2023-06-16T03:39:00.949" v="8792" actId="948"/>
        <pc:sldMkLst>
          <pc:docMk/>
          <pc:sldMk cId="1967332117" sldId="337"/>
        </pc:sldMkLst>
      </pc:sldChg>
      <pc:sldChg chg="modNotes">
        <pc:chgData name="Tracey Pearce" userId="dfd08a7f-cee1-41da-a515-5199d35d456b" providerId="ADAL" clId="{45D0B597-98D6-4E27-8AE0-3BA4348C9615}" dt="2023-06-16T03:39:00.894" v="8712" actId="948"/>
        <pc:sldMkLst>
          <pc:docMk/>
          <pc:sldMk cId="2001486826" sldId="339"/>
        </pc:sldMkLst>
      </pc:sldChg>
      <pc:sldChg chg="modNotes">
        <pc:chgData name="Tracey Pearce" userId="dfd08a7f-cee1-41da-a515-5199d35d456b" providerId="ADAL" clId="{45D0B597-98D6-4E27-8AE0-3BA4348C9615}" dt="2023-06-16T03:39:00.959" v="8808" actId="948"/>
        <pc:sldMkLst>
          <pc:docMk/>
          <pc:sldMk cId="187534740" sldId="340"/>
        </pc:sldMkLst>
      </pc:sldChg>
      <pc:sldChg chg="modNotes">
        <pc:chgData name="Tracey Pearce" userId="dfd08a7f-cee1-41da-a515-5199d35d456b" providerId="ADAL" clId="{45D0B597-98D6-4E27-8AE0-3BA4348C9615}" dt="2023-06-16T03:39:00.867" v="8680" actId="948"/>
        <pc:sldMkLst>
          <pc:docMk/>
          <pc:sldMk cId="3071644367" sldId="343"/>
        </pc:sldMkLst>
      </pc:sldChg>
      <pc:sldChg chg="modNotes">
        <pc:chgData name="Tracey Pearce" userId="dfd08a7f-cee1-41da-a515-5199d35d456b" providerId="ADAL" clId="{45D0B597-98D6-4E27-8AE0-3BA4348C9615}" dt="2023-06-16T03:39:01.051" v="8952" actId="948"/>
        <pc:sldMkLst>
          <pc:docMk/>
          <pc:sldMk cId="3717188038" sldId="346"/>
        </pc:sldMkLst>
      </pc:sldChg>
      <pc:sldChg chg="modNotes">
        <pc:chgData name="Tracey Pearce" userId="dfd08a7f-cee1-41da-a515-5199d35d456b" providerId="ADAL" clId="{45D0B597-98D6-4E27-8AE0-3BA4348C9615}" dt="2023-06-16T03:39:00.969" v="8824" actId="948"/>
        <pc:sldMkLst>
          <pc:docMk/>
          <pc:sldMk cId="1253950219" sldId="352"/>
        </pc:sldMkLst>
      </pc:sldChg>
      <pc:sldChg chg="modNotes">
        <pc:chgData name="Tracey Pearce" userId="dfd08a7f-cee1-41da-a515-5199d35d456b" providerId="ADAL" clId="{45D0B597-98D6-4E27-8AE0-3BA4348C9615}" dt="2023-06-16T03:39:00.988" v="8856" actId="948"/>
        <pc:sldMkLst>
          <pc:docMk/>
          <pc:sldMk cId="459659776" sldId="358"/>
        </pc:sldMkLst>
      </pc:sldChg>
      <pc:sldChg chg="modNotes">
        <pc:chgData name="Tracey Pearce" userId="dfd08a7f-cee1-41da-a515-5199d35d456b" providerId="ADAL" clId="{45D0B597-98D6-4E27-8AE0-3BA4348C9615}" dt="2023-06-16T03:39:00.998" v="8872" actId="948"/>
        <pc:sldMkLst>
          <pc:docMk/>
          <pc:sldMk cId="1078705389" sldId="359"/>
        </pc:sldMkLst>
      </pc:sldChg>
      <pc:sldChg chg="modNotes">
        <pc:chgData name="Tracey Pearce" userId="dfd08a7f-cee1-41da-a515-5199d35d456b" providerId="ADAL" clId="{45D0B597-98D6-4E27-8AE0-3BA4348C9615}" dt="2023-06-16T03:39:01.008" v="8888" actId="948"/>
        <pc:sldMkLst>
          <pc:docMk/>
          <pc:sldMk cId="970782978" sldId="360"/>
        </pc:sldMkLst>
      </pc:sldChg>
      <pc:sldChg chg="modNotes">
        <pc:chgData name="Tracey Pearce" userId="dfd08a7f-cee1-41da-a515-5199d35d456b" providerId="ADAL" clId="{45D0B597-98D6-4E27-8AE0-3BA4348C9615}" dt="2023-06-16T03:39:00.978" v="8840" actId="948"/>
        <pc:sldMkLst>
          <pc:docMk/>
          <pc:sldMk cId="1500832934" sldId="362"/>
        </pc:sldMkLst>
      </pc:sldChg>
      <pc:sldChg chg="modNotes">
        <pc:chgData name="Tracey Pearce" userId="dfd08a7f-cee1-41da-a515-5199d35d456b" providerId="ADAL" clId="{45D0B597-98D6-4E27-8AE0-3BA4348C9615}" dt="2023-06-16T03:39:00.939" v="8776" actId="948"/>
        <pc:sldMkLst>
          <pc:docMk/>
          <pc:sldMk cId="1682943390" sldId="363"/>
        </pc:sldMkLst>
      </pc:sldChg>
      <pc:sldChg chg="modNotes">
        <pc:chgData name="Tracey Pearce" userId="dfd08a7f-cee1-41da-a515-5199d35d456b" providerId="ADAL" clId="{45D0B597-98D6-4E27-8AE0-3BA4348C9615}" dt="2023-06-16T03:39:00.917" v="8744" actId="948"/>
        <pc:sldMkLst>
          <pc:docMk/>
          <pc:sldMk cId="1713755903" sldId="364"/>
        </pc:sldMkLst>
      </pc:sldChg>
      <pc:sldChg chg="modNotes">
        <pc:chgData name="Tracey Pearce" userId="dfd08a7f-cee1-41da-a515-5199d35d456b" providerId="ADAL" clId="{45D0B597-98D6-4E27-8AE0-3BA4348C9615}" dt="2023-06-16T03:39:01.038" v="8936" actId="948"/>
        <pc:sldMkLst>
          <pc:docMk/>
          <pc:sldMk cId="3510821356" sldId="365"/>
        </pc:sldMkLst>
      </pc:sldChg>
      <pc:sldChg chg="modNotes">
        <pc:chgData name="Tracey Pearce" userId="dfd08a7f-cee1-41da-a515-5199d35d456b" providerId="ADAL" clId="{45D0B597-98D6-4E27-8AE0-3BA4348C9615}" dt="2023-06-16T03:39:00.930" v="8760" actId="948"/>
        <pc:sldMkLst>
          <pc:docMk/>
          <pc:sldMk cId="1766942245" sldId="366"/>
        </pc:sldMkLst>
      </pc:sldChg>
      <pc:sldChg chg="modNotes">
        <pc:chgData name="Tracey Pearce" userId="dfd08a7f-cee1-41da-a515-5199d35d456b" providerId="ADAL" clId="{45D0B597-98D6-4E27-8AE0-3BA4348C9615}" dt="2023-06-16T03:39:01.018" v="8904" actId="948"/>
        <pc:sldMkLst>
          <pc:docMk/>
          <pc:sldMk cId="3089427789" sldId="367"/>
        </pc:sldMkLst>
      </pc:sldChg>
      <pc:sldChg chg="modSp mod modNotes">
        <pc:chgData name="Tracey Pearce" userId="dfd08a7f-cee1-41da-a515-5199d35d456b" providerId="ADAL" clId="{45D0B597-98D6-4E27-8AE0-3BA4348C9615}" dt="2023-06-16T03:39:01.028" v="8920" actId="948"/>
        <pc:sldMkLst>
          <pc:docMk/>
          <pc:sldMk cId="3338310943" sldId="368"/>
        </pc:sldMkLst>
        <pc:spChg chg="mod">
          <ac:chgData name="Tracey Pearce" userId="dfd08a7f-cee1-41da-a515-5199d35d456b" providerId="ADAL" clId="{45D0B597-98D6-4E27-8AE0-3BA4348C9615}" dt="2023-06-16T03:38:23.645" v="8092" actId="13926"/>
          <ac:spMkLst>
            <pc:docMk/>
            <pc:sldMk cId="3338310943" sldId="368"/>
            <ac:spMk id="3" creationId="{9BFADD3C-177C-E396-B411-35A85368F1AE}"/>
          </ac:spMkLst>
        </pc:spChg>
      </pc:sldChg>
      <pc:sldMasterChg chg="modSp mod modSldLayout">
        <pc:chgData name="Tracey Pearce" userId="dfd08a7f-cee1-41da-a515-5199d35d456b" providerId="ADAL" clId="{45D0B597-98D6-4E27-8AE0-3BA4348C9615}" dt="2023-06-16T03:39:00.832" v="8636" actId="948"/>
        <pc:sldMasterMkLst>
          <pc:docMk/>
          <pc:sldMasterMk cId="694522802" sldId="2147483660"/>
        </pc:sldMasterMkLst>
        <pc:spChg chg="mod">
          <ac:chgData name="Tracey Pearce" userId="dfd08a7f-cee1-41da-a515-5199d35d456b" providerId="ADAL" clId="{45D0B597-98D6-4E27-8AE0-3BA4348C9615}" dt="2023-06-16T03:39:00.705" v="8537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Tracey Pearce" userId="dfd08a7f-cee1-41da-a515-5199d35d456b" providerId="ADAL" clId="{45D0B597-98D6-4E27-8AE0-3BA4348C9615}" dt="2023-06-16T03:39:00.832" v="8636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Tracey Pearce" userId="dfd08a7f-cee1-41da-a515-5199d35d456b" providerId="ADAL" clId="{45D0B597-98D6-4E27-8AE0-3BA4348C9615}" dt="2023-06-16T03:39:00.715" v="8544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Tracey Pearce" userId="dfd08a7f-cee1-41da-a515-5199d35d456b" providerId="ADAL" clId="{45D0B597-98D6-4E27-8AE0-3BA4348C9615}" dt="2023-06-16T03:39:00.715" v="8544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Tracey Pearce" userId="dfd08a7f-cee1-41da-a515-5199d35d456b" providerId="ADAL" clId="{45D0B597-98D6-4E27-8AE0-3BA4348C9615}" dt="2023-06-16T03:39:00.722" v="8551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Tracey Pearce" userId="dfd08a7f-cee1-41da-a515-5199d35d456b" providerId="ADAL" clId="{45D0B597-98D6-4E27-8AE0-3BA4348C9615}" dt="2023-06-16T03:39:00.722" v="8551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Tracey Pearce" userId="dfd08a7f-cee1-41da-a515-5199d35d456b" providerId="ADAL" clId="{45D0B597-98D6-4E27-8AE0-3BA4348C9615}" dt="2023-06-16T03:39:00.729" v="8558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Tracey Pearce" userId="dfd08a7f-cee1-41da-a515-5199d35d456b" providerId="ADAL" clId="{45D0B597-98D6-4E27-8AE0-3BA4348C9615}" dt="2023-06-16T03:39:00.729" v="8558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Tracey Pearce" userId="dfd08a7f-cee1-41da-a515-5199d35d456b" providerId="ADAL" clId="{45D0B597-98D6-4E27-8AE0-3BA4348C9615}" dt="2023-06-16T03:39:00.741" v="8565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Tracey Pearce" userId="dfd08a7f-cee1-41da-a515-5199d35d456b" providerId="ADAL" clId="{45D0B597-98D6-4E27-8AE0-3BA4348C9615}" dt="2023-06-16T03:39:00.741" v="8565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Tracey Pearce" userId="dfd08a7f-cee1-41da-a515-5199d35d456b" providerId="ADAL" clId="{45D0B597-98D6-4E27-8AE0-3BA4348C9615}" dt="2023-06-16T03:39:00.754" v="8572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Tracey Pearce" userId="dfd08a7f-cee1-41da-a515-5199d35d456b" providerId="ADAL" clId="{45D0B597-98D6-4E27-8AE0-3BA4348C9615}" dt="2023-06-16T03:39:00.754" v="8572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Tracey Pearce" userId="dfd08a7f-cee1-41da-a515-5199d35d456b" providerId="ADAL" clId="{45D0B597-98D6-4E27-8AE0-3BA4348C9615}" dt="2023-06-16T03:39:00.765" v="8579"/>
          <pc:sldLayoutMkLst>
            <pc:docMk/>
            <pc:sldMasterMk cId="694522802" sldId="2147483660"/>
            <pc:sldLayoutMk cId="3980449" sldId="2147483666"/>
          </pc:sldLayoutMkLst>
          <pc:spChg chg="mod">
            <ac:chgData name="Tracey Pearce" userId="dfd08a7f-cee1-41da-a515-5199d35d456b" providerId="ADAL" clId="{45D0B597-98D6-4E27-8AE0-3BA4348C9615}" dt="2023-06-16T03:39:00.765" v="8579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Tracey Pearce" userId="dfd08a7f-cee1-41da-a515-5199d35d456b" providerId="ADAL" clId="{45D0B597-98D6-4E27-8AE0-3BA4348C9615}" dt="2023-06-16T03:39:00.776" v="8586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Tracey Pearce" userId="dfd08a7f-cee1-41da-a515-5199d35d456b" providerId="ADAL" clId="{45D0B597-98D6-4E27-8AE0-3BA4348C9615}" dt="2023-06-16T03:39:00.776" v="8586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Tracey Pearce" userId="dfd08a7f-cee1-41da-a515-5199d35d456b" providerId="ADAL" clId="{45D0B597-98D6-4E27-8AE0-3BA4348C9615}" dt="2023-06-16T03:39:00.787" v="8593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Tracey Pearce" userId="dfd08a7f-cee1-41da-a515-5199d35d456b" providerId="ADAL" clId="{45D0B597-98D6-4E27-8AE0-3BA4348C9615}" dt="2023-06-16T03:39:00.787" v="8593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Tracey Pearce" userId="dfd08a7f-cee1-41da-a515-5199d35d456b" providerId="ADAL" clId="{45D0B597-98D6-4E27-8AE0-3BA4348C9615}" dt="2023-06-16T03:39:00.798" v="8600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Tracey Pearce" userId="dfd08a7f-cee1-41da-a515-5199d35d456b" providerId="ADAL" clId="{45D0B597-98D6-4E27-8AE0-3BA4348C9615}" dt="2023-06-16T03:39:00.798" v="8600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Tracey Pearce" userId="dfd08a7f-cee1-41da-a515-5199d35d456b" providerId="ADAL" clId="{45D0B597-98D6-4E27-8AE0-3BA4348C9615}" dt="2023-06-16T03:39:00.805" v="8607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Tracey Pearce" userId="dfd08a7f-cee1-41da-a515-5199d35d456b" providerId="ADAL" clId="{45D0B597-98D6-4E27-8AE0-3BA4348C9615}" dt="2023-06-16T03:39:00.805" v="8607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Tracey Pearce" userId="dfd08a7f-cee1-41da-a515-5199d35d456b" providerId="ADAL" clId="{45D0B597-98D6-4E27-8AE0-3BA4348C9615}" dt="2023-06-16T03:39:00.812" v="8614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Tracey Pearce" userId="dfd08a7f-cee1-41da-a515-5199d35d456b" providerId="ADAL" clId="{45D0B597-98D6-4E27-8AE0-3BA4348C9615}" dt="2023-06-16T03:39:00.812" v="8614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Tracey Pearce" userId="dfd08a7f-cee1-41da-a515-5199d35d456b" providerId="ADAL" clId="{45D0B597-98D6-4E27-8AE0-3BA4348C9615}" dt="2023-06-16T03:39:00.818" v="8621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Tracey Pearce" userId="dfd08a7f-cee1-41da-a515-5199d35d456b" providerId="ADAL" clId="{45D0B597-98D6-4E27-8AE0-3BA4348C9615}" dt="2023-06-16T03:39:00.818" v="8621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Tracey Pearce" userId="dfd08a7f-cee1-41da-a515-5199d35d456b" providerId="ADAL" clId="{B0638F97-E209-43AE-B17E-68B2B4031D5A}"/>
    <pc:docChg chg="custSel modSld modMainMaster modNotesMaster modHandout">
      <pc:chgData name="Tracey Pearce" userId="dfd08a7f-cee1-41da-a515-5199d35d456b" providerId="ADAL" clId="{B0638F97-E209-43AE-B17E-68B2B4031D5A}" dt="2023-09-06T00:28:02.313" v="8719" actId="948"/>
      <pc:docMkLst>
        <pc:docMk/>
      </pc:docMkLst>
      <pc:sldChg chg="modNotes">
        <pc:chgData name="Tracey Pearce" userId="dfd08a7f-cee1-41da-a515-5199d35d456b" providerId="ADAL" clId="{B0638F97-E209-43AE-B17E-68B2B4031D5A}" dt="2023-09-06T00:28:02.201" v="8479" actId="948"/>
        <pc:sldMkLst>
          <pc:docMk/>
          <pc:sldMk cId="1118797634" sldId="292"/>
        </pc:sldMkLst>
      </pc:sldChg>
      <pc:sldChg chg="modNotes">
        <pc:chgData name="Tracey Pearce" userId="dfd08a7f-cee1-41da-a515-5199d35d456b" providerId="ADAL" clId="{B0638F97-E209-43AE-B17E-68B2B4031D5A}" dt="2023-09-06T00:28:02.313" v="8719" actId="948"/>
        <pc:sldMkLst>
          <pc:docMk/>
          <pc:sldMk cId="3829073411" sldId="302"/>
        </pc:sldMkLst>
      </pc:sldChg>
      <pc:sldChg chg="modNotes">
        <pc:chgData name="Tracey Pearce" userId="dfd08a7f-cee1-41da-a515-5199d35d456b" providerId="ADAL" clId="{B0638F97-E209-43AE-B17E-68B2B4031D5A}" dt="2023-09-06T00:28:02.193" v="8463" actId="948"/>
        <pc:sldMkLst>
          <pc:docMk/>
          <pc:sldMk cId="715719787" sldId="325"/>
        </pc:sldMkLst>
      </pc:sldChg>
      <pc:sldChg chg="modNotes">
        <pc:chgData name="Tracey Pearce" userId="dfd08a7f-cee1-41da-a515-5199d35d456b" providerId="ADAL" clId="{B0638F97-E209-43AE-B17E-68B2B4031D5A}" dt="2023-09-06T00:28:02.228" v="8543" actId="948"/>
        <pc:sldMkLst>
          <pc:docMk/>
          <pc:sldMk cId="1967332117" sldId="337"/>
        </pc:sldMkLst>
      </pc:sldChg>
      <pc:sldChg chg="modNotes">
        <pc:chgData name="Tracey Pearce" userId="dfd08a7f-cee1-41da-a515-5199d35d456b" providerId="ADAL" clId="{B0638F97-E209-43AE-B17E-68B2B4031D5A}" dt="2023-09-06T00:28:02.184" v="8447" actId="948"/>
        <pc:sldMkLst>
          <pc:docMk/>
          <pc:sldMk cId="2001486826" sldId="339"/>
        </pc:sldMkLst>
      </pc:sldChg>
      <pc:sldChg chg="modNotes">
        <pc:chgData name="Tracey Pearce" userId="dfd08a7f-cee1-41da-a515-5199d35d456b" providerId="ADAL" clId="{B0638F97-E209-43AE-B17E-68B2B4031D5A}" dt="2023-09-06T00:28:02.238" v="8559" actId="948"/>
        <pc:sldMkLst>
          <pc:docMk/>
          <pc:sldMk cId="187534740" sldId="340"/>
        </pc:sldMkLst>
      </pc:sldChg>
      <pc:sldChg chg="modSp mod modNotes">
        <pc:chgData name="Tracey Pearce" userId="dfd08a7f-cee1-41da-a515-5199d35d456b" providerId="ADAL" clId="{B0638F97-E209-43AE-B17E-68B2B4031D5A}" dt="2023-09-06T00:28:02.175" v="8431" actId="948"/>
        <pc:sldMkLst>
          <pc:docMk/>
          <pc:sldMk cId="3071644367" sldId="343"/>
        </pc:sldMkLst>
        <pc:spChg chg="mod">
          <ac:chgData name="Tracey Pearce" userId="dfd08a7f-cee1-41da-a515-5199d35d456b" providerId="ADAL" clId="{B0638F97-E209-43AE-B17E-68B2B4031D5A}" dt="2023-09-05T23:17:19.334" v="470" actId="20577"/>
          <ac:spMkLst>
            <pc:docMk/>
            <pc:sldMk cId="3071644367" sldId="343"/>
            <ac:spMk id="3" creationId="{CDCF87FC-CFBF-4274-AAD3-72E97D06453C}"/>
          </ac:spMkLst>
        </pc:spChg>
      </pc:sldChg>
      <pc:sldChg chg="modNotes">
        <pc:chgData name="Tracey Pearce" userId="dfd08a7f-cee1-41da-a515-5199d35d456b" providerId="ADAL" clId="{B0638F97-E209-43AE-B17E-68B2B4031D5A}" dt="2023-09-06T00:28:02.308" v="8703" actId="948"/>
        <pc:sldMkLst>
          <pc:docMk/>
          <pc:sldMk cId="3717188038" sldId="346"/>
        </pc:sldMkLst>
      </pc:sldChg>
      <pc:sldChg chg="modNotes">
        <pc:chgData name="Tracey Pearce" userId="dfd08a7f-cee1-41da-a515-5199d35d456b" providerId="ADAL" clId="{B0638F97-E209-43AE-B17E-68B2B4031D5A}" dt="2023-09-06T00:28:02.243" v="8575" actId="948"/>
        <pc:sldMkLst>
          <pc:docMk/>
          <pc:sldMk cId="1253950219" sldId="352"/>
        </pc:sldMkLst>
      </pc:sldChg>
      <pc:sldChg chg="modNotes">
        <pc:chgData name="Tracey Pearce" userId="dfd08a7f-cee1-41da-a515-5199d35d456b" providerId="ADAL" clId="{B0638F97-E209-43AE-B17E-68B2B4031D5A}" dt="2023-09-06T00:28:02.263" v="8607" actId="948"/>
        <pc:sldMkLst>
          <pc:docMk/>
          <pc:sldMk cId="459659776" sldId="358"/>
        </pc:sldMkLst>
      </pc:sldChg>
      <pc:sldChg chg="modSp mod modNotes">
        <pc:chgData name="Tracey Pearce" userId="dfd08a7f-cee1-41da-a515-5199d35d456b" providerId="ADAL" clId="{B0638F97-E209-43AE-B17E-68B2B4031D5A}" dt="2023-09-06T00:28:02.270" v="8623" actId="948"/>
        <pc:sldMkLst>
          <pc:docMk/>
          <pc:sldMk cId="1078705389" sldId="359"/>
        </pc:sldMkLst>
        <pc:spChg chg="mod">
          <ac:chgData name="Tracey Pearce" userId="dfd08a7f-cee1-41da-a515-5199d35d456b" providerId="ADAL" clId="{B0638F97-E209-43AE-B17E-68B2B4031D5A}" dt="2023-09-05T23:18:58.201" v="1797" actId="12"/>
          <ac:spMkLst>
            <pc:docMk/>
            <pc:sldMk cId="1078705389" sldId="359"/>
            <ac:spMk id="3" creationId="{F0C0255D-0966-1D52-3634-F3B0FCF34364}"/>
          </ac:spMkLst>
        </pc:spChg>
      </pc:sldChg>
      <pc:sldChg chg="modSp mod modNotes">
        <pc:chgData name="Tracey Pearce" userId="dfd08a7f-cee1-41da-a515-5199d35d456b" providerId="ADAL" clId="{B0638F97-E209-43AE-B17E-68B2B4031D5A}" dt="2023-09-06T00:28:02.279" v="8639" actId="948"/>
        <pc:sldMkLst>
          <pc:docMk/>
          <pc:sldMk cId="970782978" sldId="360"/>
        </pc:sldMkLst>
        <pc:spChg chg="mod">
          <ac:chgData name="Tracey Pearce" userId="dfd08a7f-cee1-41da-a515-5199d35d456b" providerId="ADAL" clId="{B0638F97-E209-43AE-B17E-68B2B4031D5A}" dt="2023-09-05T23:20:27.315" v="3627" actId="20577"/>
          <ac:spMkLst>
            <pc:docMk/>
            <pc:sldMk cId="970782978" sldId="360"/>
            <ac:spMk id="2" creationId="{6213C72F-4B46-BCF2-3A71-B1C6323F3F4F}"/>
          </ac:spMkLst>
        </pc:spChg>
        <pc:spChg chg="mod">
          <ac:chgData name="Tracey Pearce" userId="dfd08a7f-cee1-41da-a515-5199d35d456b" providerId="ADAL" clId="{B0638F97-E209-43AE-B17E-68B2B4031D5A}" dt="2023-09-05T23:22:02.072" v="7843" actId="15"/>
          <ac:spMkLst>
            <pc:docMk/>
            <pc:sldMk cId="970782978" sldId="360"/>
            <ac:spMk id="3" creationId="{6A515C06-64EC-6B7C-841C-F5A32E9D5635}"/>
          </ac:spMkLst>
        </pc:spChg>
      </pc:sldChg>
      <pc:sldChg chg="modNotes">
        <pc:chgData name="Tracey Pearce" userId="dfd08a7f-cee1-41da-a515-5199d35d456b" providerId="ADAL" clId="{B0638F97-E209-43AE-B17E-68B2B4031D5A}" dt="2023-09-06T00:28:02.254" v="8591" actId="948"/>
        <pc:sldMkLst>
          <pc:docMk/>
          <pc:sldMk cId="1500832934" sldId="362"/>
        </pc:sldMkLst>
      </pc:sldChg>
      <pc:sldChg chg="modNotes">
        <pc:chgData name="Tracey Pearce" userId="dfd08a7f-cee1-41da-a515-5199d35d456b" providerId="ADAL" clId="{B0638F97-E209-43AE-B17E-68B2B4031D5A}" dt="2023-09-06T00:28:02.220" v="8527" actId="948"/>
        <pc:sldMkLst>
          <pc:docMk/>
          <pc:sldMk cId="1682943390" sldId="363"/>
        </pc:sldMkLst>
      </pc:sldChg>
      <pc:sldChg chg="modNotes">
        <pc:chgData name="Tracey Pearce" userId="dfd08a7f-cee1-41da-a515-5199d35d456b" providerId="ADAL" clId="{B0638F97-E209-43AE-B17E-68B2B4031D5A}" dt="2023-09-06T00:28:02.208" v="8495" actId="948"/>
        <pc:sldMkLst>
          <pc:docMk/>
          <pc:sldMk cId="1713755903" sldId="364"/>
        </pc:sldMkLst>
      </pc:sldChg>
      <pc:sldChg chg="modNotes">
        <pc:chgData name="Tracey Pearce" userId="dfd08a7f-cee1-41da-a515-5199d35d456b" providerId="ADAL" clId="{B0638F97-E209-43AE-B17E-68B2B4031D5A}" dt="2023-09-06T00:28:02.298" v="8687" actId="948"/>
        <pc:sldMkLst>
          <pc:docMk/>
          <pc:sldMk cId="3510821356" sldId="365"/>
        </pc:sldMkLst>
      </pc:sldChg>
      <pc:sldChg chg="modNotes">
        <pc:chgData name="Tracey Pearce" userId="dfd08a7f-cee1-41da-a515-5199d35d456b" providerId="ADAL" clId="{B0638F97-E209-43AE-B17E-68B2B4031D5A}" dt="2023-09-06T00:28:02.208" v="8511" actId="948"/>
        <pc:sldMkLst>
          <pc:docMk/>
          <pc:sldMk cId="1766942245" sldId="366"/>
        </pc:sldMkLst>
      </pc:sldChg>
      <pc:sldChg chg="modNotes">
        <pc:chgData name="Tracey Pearce" userId="dfd08a7f-cee1-41da-a515-5199d35d456b" providerId="ADAL" clId="{B0638F97-E209-43AE-B17E-68B2B4031D5A}" dt="2023-09-06T00:28:02.283" v="8655" actId="948"/>
        <pc:sldMkLst>
          <pc:docMk/>
          <pc:sldMk cId="3089427789" sldId="367"/>
        </pc:sldMkLst>
      </pc:sldChg>
      <pc:sldChg chg="modNotes">
        <pc:chgData name="Tracey Pearce" userId="dfd08a7f-cee1-41da-a515-5199d35d456b" providerId="ADAL" clId="{B0638F97-E209-43AE-B17E-68B2B4031D5A}" dt="2023-09-06T00:28:02.288" v="8671" actId="948"/>
        <pc:sldMkLst>
          <pc:docMk/>
          <pc:sldMk cId="3338310943" sldId="368"/>
        </pc:sldMkLst>
      </pc:sldChg>
      <pc:sldMasterChg chg="modSp mod modSldLayout">
        <pc:chgData name="Tracey Pearce" userId="dfd08a7f-cee1-41da-a515-5199d35d456b" providerId="ADAL" clId="{B0638F97-E209-43AE-B17E-68B2B4031D5A}" dt="2023-09-06T00:28:02.149" v="8387" actId="948"/>
        <pc:sldMasterMkLst>
          <pc:docMk/>
          <pc:sldMasterMk cId="694522802" sldId="2147483660"/>
        </pc:sldMasterMkLst>
        <pc:spChg chg="mod">
          <ac:chgData name="Tracey Pearce" userId="dfd08a7f-cee1-41da-a515-5199d35d456b" providerId="ADAL" clId="{B0638F97-E209-43AE-B17E-68B2B4031D5A}" dt="2023-09-06T00:28:02.059" v="8288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Tracey Pearce" userId="dfd08a7f-cee1-41da-a515-5199d35d456b" providerId="ADAL" clId="{B0638F97-E209-43AE-B17E-68B2B4031D5A}" dt="2023-09-06T00:28:02.149" v="8387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Tracey Pearce" userId="dfd08a7f-cee1-41da-a515-5199d35d456b" providerId="ADAL" clId="{B0638F97-E209-43AE-B17E-68B2B4031D5A}" dt="2023-09-06T00:28:02.069" v="8295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Tracey Pearce" userId="dfd08a7f-cee1-41da-a515-5199d35d456b" providerId="ADAL" clId="{B0638F97-E209-43AE-B17E-68B2B4031D5A}" dt="2023-09-06T00:28:02.069" v="8295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Tracey Pearce" userId="dfd08a7f-cee1-41da-a515-5199d35d456b" providerId="ADAL" clId="{B0638F97-E209-43AE-B17E-68B2B4031D5A}" dt="2023-09-06T00:28:02.069" v="8302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Tracey Pearce" userId="dfd08a7f-cee1-41da-a515-5199d35d456b" providerId="ADAL" clId="{B0638F97-E209-43AE-B17E-68B2B4031D5A}" dt="2023-09-06T00:28:02.069" v="8302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Tracey Pearce" userId="dfd08a7f-cee1-41da-a515-5199d35d456b" providerId="ADAL" clId="{B0638F97-E209-43AE-B17E-68B2B4031D5A}" dt="2023-09-06T00:28:02.079" v="8309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Tracey Pearce" userId="dfd08a7f-cee1-41da-a515-5199d35d456b" providerId="ADAL" clId="{B0638F97-E209-43AE-B17E-68B2B4031D5A}" dt="2023-09-06T00:28:02.079" v="8309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Tracey Pearce" userId="dfd08a7f-cee1-41da-a515-5199d35d456b" providerId="ADAL" clId="{B0638F97-E209-43AE-B17E-68B2B4031D5A}" dt="2023-09-06T00:28:02.089" v="8316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Tracey Pearce" userId="dfd08a7f-cee1-41da-a515-5199d35d456b" providerId="ADAL" clId="{B0638F97-E209-43AE-B17E-68B2B4031D5A}" dt="2023-09-06T00:28:02.089" v="8316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Tracey Pearce" userId="dfd08a7f-cee1-41da-a515-5199d35d456b" providerId="ADAL" clId="{B0638F97-E209-43AE-B17E-68B2B4031D5A}" dt="2023-09-06T00:28:02.098" v="8323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Tracey Pearce" userId="dfd08a7f-cee1-41da-a515-5199d35d456b" providerId="ADAL" clId="{B0638F97-E209-43AE-B17E-68B2B4031D5A}" dt="2023-09-06T00:28:02.098" v="8323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Tracey Pearce" userId="dfd08a7f-cee1-41da-a515-5199d35d456b" providerId="ADAL" clId="{B0638F97-E209-43AE-B17E-68B2B4031D5A}" dt="2023-09-06T00:28:02.103" v="8330"/>
          <pc:sldLayoutMkLst>
            <pc:docMk/>
            <pc:sldMasterMk cId="694522802" sldId="2147483660"/>
            <pc:sldLayoutMk cId="3980449" sldId="2147483666"/>
          </pc:sldLayoutMkLst>
          <pc:spChg chg="mod">
            <ac:chgData name="Tracey Pearce" userId="dfd08a7f-cee1-41da-a515-5199d35d456b" providerId="ADAL" clId="{B0638F97-E209-43AE-B17E-68B2B4031D5A}" dt="2023-09-06T00:28:02.103" v="8330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Tracey Pearce" userId="dfd08a7f-cee1-41da-a515-5199d35d456b" providerId="ADAL" clId="{B0638F97-E209-43AE-B17E-68B2B4031D5A}" dt="2023-09-06T00:28:02.113" v="8337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Tracey Pearce" userId="dfd08a7f-cee1-41da-a515-5199d35d456b" providerId="ADAL" clId="{B0638F97-E209-43AE-B17E-68B2B4031D5A}" dt="2023-09-06T00:28:02.113" v="8337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Tracey Pearce" userId="dfd08a7f-cee1-41da-a515-5199d35d456b" providerId="ADAL" clId="{B0638F97-E209-43AE-B17E-68B2B4031D5A}" dt="2023-09-06T00:28:02.120" v="8344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Tracey Pearce" userId="dfd08a7f-cee1-41da-a515-5199d35d456b" providerId="ADAL" clId="{B0638F97-E209-43AE-B17E-68B2B4031D5A}" dt="2023-09-06T00:28:02.120" v="8344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Tracey Pearce" userId="dfd08a7f-cee1-41da-a515-5199d35d456b" providerId="ADAL" clId="{B0638F97-E209-43AE-B17E-68B2B4031D5A}" dt="2023-09-06T00:28:02.129" v="8351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Tracey Pearce" userId="dfd08a7f-cee1-41da-a515-5199d35d456b" providerId="ADAL" clId="{B0638F97-E209-43AE-B17E-68B2B4031D5A}" dt="2023-09-06T00:28:02.129" v="8351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Tracey Pearce" userId="dfd08a7f-cee1-41da-a515-5199d35d456b" providerId="ADAL" clId="{B0638F97-E209-43AE-B17E-68B2B4031D5A}" dt="2023-09-06T00:28:02.129" v="8358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Tracey Pearce" userId="dfd08a7f-cee1-41da-a515-5199d35d456b" providerId="ADAL" clId="{B0638F97-E209-43AE-B17E-68B2B4031D5A}" dt="2023-09-06T00:28:02.129" v="8358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Tracey Pearce" userId="dfd08a7f-cee1-41da-a515-5199d35d456b" providerId="ADAL" clId="{B0638F97-E209-43AE-B17E-68B2B4031D5A}" dt="2023-09-06T00:28:02.138" v="8365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Tracey Pearce" userId="dfd08a7f-cee1-41da-a515-5199d35d456b" providerId="ADAL" clId="{B0638F97-E209-43AE-B17E-68B2B4031D5A}" dt="2023-09-06T00:28:02.138" v="8365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Tracey Pearce" userId="dfd08a7f-cee1-41da-a515-5199d35d456b" providerId="ADAL" clId="{B0638F97-E209-43AE-B17E-68B2B4031D5A}" dt="2023-09-06T00:28:02.138" v="8372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Tracey Pearce" userId="dfd08a7f-cee1-41da-a515-5199d35d456b" providerId="ADAL" clId="{B0638F97-E209-43AE-B17E-68B2B4031D5A}" dt="2023-09-06T00:28:02.138" v="8372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Emma Townsend" userId="S::emma.townsend@dfat.gov.au::bc49f276-8cc6-4b14-aab7-4f7de37a6281" providerId="AD" clId="Web-{467D90AD-B772-CF5F-EED4-0F3B441F5F1A}"/>
    <pc:docChg chg="addSld modSld">
      <pc:chgData name="Emma Townsend" userId="S::emma.townsend@dfat.gov.au::bc49f276-8cc6-4b14-aab7-4f7de37a6281" providerId="AD" clId="Web-{467D90AD-B772-CF5F-EED4-0F3B441F5F1A}" dt="2023-06-16T02:55:33.280" v="652" actId="20577"/>
      <pc:docMkLst>
        <pc:docMk/>
      </pc:docMkLst>
      <pc:sldChg chg="modSp">
        <pc:chgData name="Emma Townsend" userId="S::emma.townsend@dfat.gov.au::bc49f276-8cc6-4b14-aab7-4f7de37a6281" providerId="AD" clId="Web-{467D90AD-B772-CF5F-EED4-0F3B441F5F1A}" dt="2023-06-16T02:53:48.887" v="607" actId="20577"/>
        <pc:sldMkLst>
          <pc:docMk/>
          <pc:sldMk cId="3717188038" sldId="346"/>
        </pc:sldMkLst>
        <pc:spChg chg="mod">
          <ac:chgData name="Emma Townsend" userId="S::emma.townsend@dfat.gov.au::bc49f276-8cc6-4b14-aab7-4f7de37a6281" providerId="AD" clId="Web-{467D90AD-B772-CF5F-EED4-0F3B441F5F1A}" dt="2023-06-16T02:53:48.887" v="607" actId="20577"/>
          <ac:spMkLst>
            <pc:docMk/>
            <pc:sldMk cId="3717188038" sldId="346"/>
            <ac:spMk id="3" creationId="{54AB13B5-853D-D804-CE17-CA2075B71D24}"/>
          </ac:spMkLst>
        </pc:spChg>
      </pc:sldChg>
      <pc:sldChg chg="modSp">
        <pc:chgData name="Emma Townsend" userId="S::emma.townsend@dfat.gov.au::bc49f276-8cc6-4b14-aab7-4f7de37a6281" providerId="AD" clId="Web-{467D90AD-B772-CF5F-EED4-0F3B441F5F1A}" dt="2023-06-16T02:51:20.477" v="584" actId="20577"/>
        <pc:sldMkLst>
          <pc:docMk/>
          <pc:sldMk cId="1078705389" sldId="359"/>
        </pc:sldMkLst>
        <pc:spChg chg="mod">
          <ac:chgData name="Emma Townsend" userId="S::emma.townsend@dfat.gov.au::bc49f276-8cc6-4b14-aab7-4f7de37a6281" providerId="AD" clId="Web-{467D90AD-B772-CF5F-EED4-0F3B441F5F1A}" dt="2023-06-16T02:51:20.477" v="584" actId="20577"/>
          <ac:spMkLst>
            <pc:docMk/>
            <pc:sldMk cId="1078705389" sldId="359"/>
            <ac:spMk id="3" creationId="{F0C0255D-0966-1D52-3634-F3B0FCF34364}"/>
          </ac:spMkLst>
        </pc:spChg>
      </pc:sldChg>
      <pc:sldChg chg="addSp delSp modSp new">
        <pc:chgData name="Emma Townsend" userId="S::emma.townsend@dfat.gov.au::bc49f276-8cc6-4b14-aab7-4f7de37a6281" providerId="AD" clId="Web-{467D90AD-B772-CF5F-EED4-0F3B441F5F1A}" dt="2023-06-16T02:51:50.759" v="589" actId="20577"/>
        <pc:sldMkLst>
          <pc:docMk/>
          <pc:sldMk cId="3089427789" sldId="367"/>
        </pc:sldMkLst>
        <pc:spChg chg="mod">
          <ac:chgData name="Emma Townsend" userId="S::emma.townsend@dfat.gov.au::bc49f276-8cc6-4b14-aab7-4f7de37a6281" providerId="AD" clId="Web-{467D90AD-B772-CF5F-EED4-0F3B441F5F1A}" dt="2023-06-16T02:29:16.804" v="120" actId="1076"/>
          <ac:spMkLst>
            <pc:docMk/>
            <pc:sldMk cId="3089427789" sldId="367"/>
            <ac:spMk id="2" creationId="{7EE49C8E-D830-14AC-FA28-DC5D14AAAEC5}"/>
          </ac:spMkLst>
        </pc:spChg>
        <pc:spChg chg="mod">
          <ac:chgData name="Emma Townsend" userId="S::emma.townsend@dfat.gov.au::bc49f276-8cc6-4b14-aab7-4f7de37a6281" providerId="AD" clId="Web-{467D90AD-B772-CF5F-EED4-0F3B441F5F1A}" dt="2023-06-16T02:51:50.759" v="589" actId="20577"/>
          <ac:spMkLst>
            <pc:docMk/>
            <pc:sldMk cId="3089427789" sldId="367"/>
            <ac:spMk id="3" creationId="{0D6DBC1B-52FB-681E-FF1E-5CF6BF5B24A5}"/>
          </ac:spMkLst>
        </pc:spChg>
        <pc:spChg chg="del mod">
          <ac:chgData name="Emma Townsend" userId="S::emma.townsend@dfat.gov.au::bc49f276-8cc6-4b14-aab7-4f7de37a6281" providerId="AD" clId="Web-{467D90AD-B772-CF5F-EED4-0F3B441F5F1A}" dt="2023-06-16T02:28:40.209" v="117"/>
          <ac:spMkLst>
            <pc:docMk/>
            <pc:sldMk cId="3089427789" sldId="367"/>
            <ac:spMk id="4" creationId="{1747DFF1-F7BD-1135-9B9A-55ACD2D057B9}"/>
          </ac:spMkLst>
        </pc:spChg>
        <pc:spChg chg="add del mod">
          <ac:chgData name="Emma Townsend" userId="S::emma.townsend@dfat.gov.au::bc49f276-8cc6-4b14-aab7-4f7de37a6281" providerId="AD" clId="Web-{467D90AD-B772-CF5F-EED4-0F3B441F5F1A}" dt="2023-06-16T02:14:13.298" v="105"/>
          <ac:spMkLst>
            <pc:docMk/>
            <pc:sldMk cId="3089427789" sldId="367"/>
            <ac:spMk id="6" creationId="{5C51B298-F713-5292-F589-7E23559BE810}"/>
          </ac:spMkLst>
        </pc:spChg>
        <pc:spChg chg="add mod">
          <ac:chgData name="Emma Townsend" userId="S::emma.townsend@dfat.gov.au::bc49f276-8cc6-4b14-aab7-4f7de37a6281" providerId="AD" clId="Web-{467D90AD-B772-CF5F-EED4-0F3B441F5F1A}" dt="2023-06-16T02:42:42.683" v="430" actId="1076"/>
          <ac:spMkLst>
            <pc:docMk/>
            <pc:sldMk cId="3089427789" sldId="367"/>
            <ac:spMk id="8" creationId="{BED2FB5E-84F5-9433-BF08-C625093161CA}"/>
          </ac:spMkLst>
        </pc:spChg>
        <pc:picChg chg="add mod">
          <ac:chgData name="Emma Townsend" userId="S::emma.townsend@dfat.gov.au::bc49f276-8cc6-4b14-aab7-4f7de37a6281" providerId="AD" clId="Web-{467D90AD-B772-CF5F-EED4-0F3B441F5F1A}" dt="2023-06-16T02:42:34.370" v="429" actId="1076"/>
          <ac:picMkLst>
            <pc:docMk/>
            <pc:sldMk cId="3089427789" sldId="367"/>
            <ac:picMk id="7" creationId="{9A8E2BC4-A8E6-2E43-8C45-8947F01EEE97}"/>
          </ac:picMkLst>
        </pc:picChg>
      </pc:sldChg>
      <pc:sldChg chg="delSp modSp new">
        <pc:chgData name="Emma Townsend" userId="S::emma.townsend@dfat.gov.au::bc49f276-8cc6-4b14-aab7-4f7de37a6281" providerId="AD" clId="Web-{467D90AD-B772-CF5F-EED4-0F3B441F5F1A}" dt="2023-06-16T02:55:33.280" v="652" actId="20577"/>
        <pc:sldMkLst>
          <pc:docMk/>
          <pc:sldMk cId="3338310943" sldId="368"/>
        </pc:sldMkLst>
        <pc:spChg chg="mod">
          <ac:chgData name="Emma Townsend" userId="S::emma.townsend@dfat.gov.au::bc49f276-8cc6-4b14-aab7-4f7de37a6281" providerId="AD" clId="Web-{467D90AD-B772-CF5F-EED4-0F3B441F5F1A}" dt="2023-06-16T02:42:21.245" v="425" actId="20577"/>
          <ac:spMkLst>
            <pc:docMk/>
            <pc:sldMk cId="3338310943" sldId="368"/>
            <ac:spMk id="2" creationId="{F1B1BC6C-98EE-4968-8B1D-2755CCF59225}"/>
          </ac:spMkLst>
        </pc:spChg>
        <pc:spChg chg="mod">
          <ac:chgData name="Emma Townsend" userId="S::emma.townsend@dfat.gov.au::bc49f276-8cc6-4b14-aab7-4f7de37a6281" providerId="AD" clId="Web-{467D90AD-B772-CF5F-EED4-0F3B441F5F1A}" dt="2023-06-16T02:55:33.280" v="652" actId="20577"/>
          <ac:spMkLst>
            <pc:docMk/>
            <pc:sldMk cId="3338310943" sldId="368"/>
            <ac:spMk id="3" creationId="{9BFADD3C-177C-E396-B411-35A85368F1AE}"/>
          </ac:spMkLst>
        </pc:spChg>
        <pc:spChg chg="del mod">
          <ac:chgData name="Emma Townsend" userId="S::emma.townsend@dfat.gov.au::bc49f276-8cc6-4b14-aab7-4f7de37a6281" providerId="AD" clId="Web-{467D90AD-B772-CF5F-EED4-0F3B441F5F1A}" dt="2023-06-16T02:42:27.980" v="428"/>
          <ac:spMkLst>
            <pc:docMk/>
            <pc:sldMk cId="3338310943" sldId="368"/>
            <ac:spMk id="4" creationId="{92DA4088-5AAE-3770-4E4A-D5A92D375A40}"/>
          </ac:spMkLst>
        </pc:spChg>
      </pc:sldChg>
    </pc:docChg>
  </pc:docChgLst>
  <pc:docChgLst>
    <pc:chgData name="Praveen Sebastian" userId="S::praveen.sebastian@dfat.gov.au::2a50657b-f8a7-4bca-ae61-95cbbcf350c8" providerId="AD" clId="Web-{4D466896-47C3-F575-AF73-485FD8C0168C}"/>
    <pc:docChg chg="modSld">
      <pc:chgData name="Praveen Sebastian" userId="S::praveen.sebastian@dfat.gov.au::2a50657b-f8a7-4bca-ae61-95cbbcf350c8" providerId="AD" clId="Web-{4D466896-47C3-F575-AF73-485FD8C0168C}" dt="2023-06-20T02:00:30.687" v="23" actId="14100"/>
      <pc:docMkLst>
        <pc:docMk/>
      </pc:docMkLst>
      <pc:sldChg chg="modSp delCm">
        <pc:chgData name="Praveen Sebastian" userId="S::praveen.sebastian@dfat.gov.au::2a50657b-f8a7-4bca-ae61-95cbbcf350c8" providerId="AD" clId="Web-{4D466896-47C3-F575-AF73-485FD8C0168C}" dt="2023-06-20T02:00:30.687" v="23" actId="14100"/>
        <pc:sldMkLst>
          <pc:docMk/>
          <pc:sldMk cId="1967332117" sldId="337"/>
        </pc:sldMkLst>
        <pc:spChg chg="mod">
          <ac:chgData name="Praveen Sebastian" userId="S::praveen.sebastian@dfat.gov.au::2a50657b-f8a7-4bca-ae61-95cbbcf350c8" providerId="AD" clId="Web-{4D466896-47C3-F575-AF73-485FD8C0168C}" dt="2023-06-20T02:00:30.687" v="23" actId="14100"/>
          <ac:spMkLst>
            <pc:docMk/>
            <pc:sldMk cId="1967332117" sldId="337"/>
            <ac:spMk id="10" creationId="{002645D2-6238-47D1-98F4-911699F4B22E}"/>
          </ac:spMkLst>
        </pc:spChg>
      </pc:sldChg>
      <pc:sldChg chg="delCm">
        <pc:chgData name="Praveen Sebastian" userId="S::praveen.sebastian@dfat.gov.au::2a50657b-f8a7-4bca-ae61-95cbbcf350c8" providerId="AD" clId="Web-{4D466896-47C3-F575-AF73-485FD8C0168C}" dt="2023-06-20T01:28:19.804" v="1"/>
        <pc:sldMkLst>
          <pc:docMk/>
          <pc:sldMk cId="187534740" sldId="340"/>
        </pc:sldMkLst>
      </pc:sldChg>
      <pc:sldChg chg="delCm">
        <pc:chgData name="Praveen Sebastian" userId="S::praveen.sebastian@dfat.gov.au::2a50657b-f8a7-4bca-ae61-95cbbcf350c8" providerId="AD" clId="Web-{4D466896-47C3-F575-AF73-485FD8C0168C}" dt="2023-06-20T01:28:15.898" v="0"/>
        <pc:sldMkLst>
          <pc:docMk/>
          <pc:sldMk cId="1253950219" sldId="352"/>
        </pc:sldMkLst>
      </pc:sldChg>
    </pc:docChg>
  </pc:docChgLst>
  <pc:docChgLst>
    <pc:chgData name="Olivia Creagh" userId="S::olivia.creagh@dfat.gov.au::216bcd27-d4d3-4050-aacf-431bfce7189c" providerId="AD" clId="Web-{1EFE80F0-B69D-B2CE-F044-368C5DAFA486}"/>
    <pc:docChg chg="modSld">
      <pc:chgData name="Olivia Creagh" userId="S::olivia.creagh@dfat.gov.au::216bcd27-d4d3-4050-aacf-431bfce7189c" providerId="AD" clId="Web-{1EFE80F0-B69D-B2CE-F044-368C5DAFA486}" dt="2023-06-19T04:59:41.179" v="3" actId="20577"/>
      <pc:docMkLst>
        <pc:docMk/>
      </pc:docMkLst>
      <pc:sldChg chg="delSp modSp">
        <pc:chgData name="Olivia Creagh" userId="S::olivia.creagh@dfat.gov.au::216bcd27-d4d3-4050-aacf-431bfce7189c" providerId="AD" clId="Web-{1EFE80F0-B69D-B2CE-F044-368C5DAFA486}" dt="2023-06-19T04:59:41.179" v="3" actId="20577"/>
        <pc:sldMkLst>
          <pc:docMk/>
          <pc:sldMk cId="1118797634" sldId="292"/>
        </pc:sldMkLst>
        <pc:spChg chg="mod">
          <ac:chgData name="Olivia Creagh" userId="S::olivia.creagh@dfat.gov.au::216bcd27-d4d3-4050-aacf-431bfce7189c" providerId="AD" clId="Web-{1EFE80F0-B69D-B2CE-F044-368C5DAFA486}" dt="2023-06-19T04:59:41.179" v="3" actId="20577"/>
          <ac:spMkLst>
            <pc:docMk/>
            <pc:sldMk cId="1118797634" sldId="292"/>
            <ac:spMk id="3" creationId="{00000000-0000-0000-0000-000000000000}"/>
          </ac:spMkLst>
        </pc:spChg>
        <pc:spChg chg="del">
          <ac:chgData name="Olivia Creagh" userId="S::olivia.creagh@dfat.gov.au::216bcd27-d4d3-4050-aacf-431bfce7189c" providerId="AD" clId="Web-{1EFE80F0-B69D-B2CE-F044-368C5DAFA486}" dt="2023-06-19T04:59:30.741" v="1"/>
          <ac:spMkLst>
            <pc:docMk/>
            <pc:sldMk cId="1118797634" sldId="292"/>
            <ac:spMk id="4" creationId="{CA0009A2-F2C1-4CCE-88F9-D58AD5EE56AD}"/>
          </ac:spMkLst>
        </pc:spChg>
        <pc:spChg chg="del">
          <ac:chgData name="Olivia Creagh" userId="S::olivia.creagh@dfat.gov.au::216bcd27-d4d3-4050-aacf-431bfce7189c" providerId="AD" clId="Web-{1EFE80F0-B69D-B2CE-F044-368C5DAFA486}" dt="2023-06-19T04:59:26.413" v="0"/>
          <ac:spMkLst>
            <pc:docMk/>
            <pc:sldMk cId="1118797634" sldId="292"/>
            <ac:spMk id="5" creationId="{E0679EAC-1862-4524-9266-A06A05412814}"/>
          </ac:spMkLst>
        </pc:spChg>
      </pc:sldChg>
    </pc:docChg>
  </pc:docChgLst>
  <pc:docChgLst>
    <pc:chgData name="Russell Tulett" userId="066e7308-9893-446a-9b0d-46b9633b83ea" providerId="ADAL" clId="{68BC7BD2-C561-4E99-AA17-07AD6B42BA13}"/>
    <pc:docChg chg="custSel modSld modMainMaster modNotesMaster modHandout">
      <pc:chgData name="Russell Tulett" userId="066e7308-9893-446a-9b0d-46b9633b83ea" providerId="ADAL" clId="{68BC7BD2-C561-4E99-AA17-07AD6B42BA13}" dt="2023-05-10T11:18:57.714" v="811" actId="948"/>
      <pc:docMkLst>
        <pc:docMk/>
      </pc:docMkLst>
      <pc:sldChg chg="modNotes">
        <pc:chgData name="Russell Tulett" userId="066e7308-9893-446a-9b0d-46b9633b83ea" providerId="ADAL" clId="{68BC7BD2-C561-4E99-AA17-07AD6B42BA13}" dt="2023-05-10T11:18:57.607" v="667" actId="948"/>
        <pc:sldMkLst>
          <pc:docMk/>
          <pc:sldMk cId="2510640655" sldId="257"/>
        </pc:sldMkLst>
      </pc:sldChg>
      <pc:sldChg chg="modNotes">
        <pc:chgData name="Russell Tulett" userId="066e7308-9893-446a-9b0d-46b9633b83ea" providerId="ADAL" clId="{68BC7BD2-C561-4E99-AA17-07AD6B42BA13}" dt="2023-05-10T11:18:57.714" v="811" actId="948"/>
        <pc:sldMkLst>
          <pc:docMk/>
          <pc:sldMk cId="3899184005" sldId="264"/>
        </pc:sldMkLst>
      </pc:sldChg>
      <pc:sldChg chg="modNotes">
        <pc:chgData name="Russell Tulett" userId="066e7308-9893-446a-9b0d-46b9633b83ea" providerId="ADAL" clId="{68BC7BD2-C561-4E99-AA17-07AD6B42BA13}" dt="2023-05-10T11:18:57.586" v="635" actId="948"/>
        <pc:sldMkLst>
          <pc:docMk/>
          <pc:sldMk cId="1118797634" sldId="292"/>
        </pc:sldMkLst>
      </pc:sldChg>
      <pc:sldChg chg="modNotes">
        <pc:chgData name="Russell Tulett" userId="066e7308-9893-446a-9b0d-46b9633b83ea" providerId="ADAL" clId="{68BC7BD2-C561-4E99-AA17-07AD6B42BA13}" dt="2023-05-10T11:18:57.702" v="795" actId="948"/>
        <pc:sldMkLst>
          <pc:docMk/>
          <pc:sldMk cId="3829073411" sldId="302"/>
        </pc:sldMkLst>
      </pc:sldChg>
      <pc:sldChg chg="modNotes">
        <pc:chgData name="Russell Tulett" userId="066e7308-9893-446a-9b0d-46b9633b83ea" providerId="ADAL" clId="{68BC7BD2-C561-4E99-AA17-07AD6B42BA13}" dt="2023-05-10T11:18:57.560" v="603" actId="948"/>
        <pc:sldMkLst>
          <pc:docMk/>
          <pc:sldMk cId="2222547388" sldId="323"/>
        </pc:sldMkLst>
      </pc:sldChg>
      <pc:sldChg chg="modNotes">
        <pc:chgData name="Russell Tulett" userId="066e7308-9893-446a-9b0d-46b9633b83ea" providerId="ADAL" clId="{68BC7BD2-C561-4E99-AA17-07AD6B42BA13}" dt="2023-05-10T11:18:57.549" v="587" actId="948"/>
        <pc:sldMkLst>
          <pc:docMk/>
          <pc:sldMk cId="715719787" sldId="325"/>
        </pc:sldMkLst>
      </pc:sldChg>
      <pc:sldChg chg="modNotes">
        <pc:chgData name="Russell Tulett" userId="066e7308-9893-446a-9b0d-46b9633b83ea" providerId="ADAL" clId="{68BC7BD2-C561-4E99-AA17-07AD6B42BA13}" dt="2023-05-10T11:18:57.617" v="683" actId="948"/>
        <pc:sldMkLst>
          <pc:docMk/>
          <pc:sldMk cId="1967332117" sldId="337"/>
        </pc:sldMkLst>
      </pc:sldChg>
      <pc:sldChg chg="modNotes">
        <pc:chgData name="Russell Tulett" userId="066e7308-9893-446a-9b0d-46b9633b83ea" providerId="ADAL" clId="{68BC7BD2-C561-4E99-AA17-07AD6B42BA13}" dt="2023-05-10T11:18:57.537" v="571" actId="948"/>
        <pc:sldMkLst>
          <pc:docMk/>
          <pc:sldMk cId="2001486826" sldId="339"/>
        </pc:sldMkLst>
      </pc:sldChg>
      <pc:sldChg chg="modNotes">
        <pc:chgData name="Russell Tulett" userId="066e7308-9893-446a-9b0d-46b9633b83ea" providerId="ADAL" clId="{68BC7BD2-C561-4E99-AA17-07AD6B42BA13}" dt="2023-05-10T11:18:57.630" v="699" actId="948"/>
        <pc:sldMkLst>
          <pc:docMk/>
          <pc:sldMk cId="187534740" sldId="340"/>
        </pc:sldMkLst>
      </pc:sldChg>
      <pc:sldChg chg="modNotes">
        <pc:chgData name="Russell Tulett" userId="066e7308-9893-446a-9b0d-46b9633b83ea" providerId="ADAL" clId="{68BC7BD2-C561-4E99-AA17-07AD6B42BA13}" dt="2023-05-10T11:18:57.574" v="619" actId="948"/>
        <pc:sldMkLst>
          <pc:docMk/>
          <pc:sldMk cId="1557589373" sldId="342"/>
        </pc:sldMkLst>
      </pc:sldChg>
      <pc:sldChg chg="modNotes">
        <pc:chgData name="Russell Tulett" userId="066e7308-9893-446a-9b0d-46b9633b83ea" providerId="ADAL" clId="{68BC7BD2-C561-4E99-AA17-07AD6B42BA13}" dt="2023-05-10T11:18:57.524" v="555" actId="948"/>
        <pc:sldMkLst>
          <pc:docMk/>
          <pc:sldMk cId="3071644367" sldId="343"/>
        </pc:sldMkLst>
      </pc:sldChg>
      <pc:sldChg chg="modNotes">
        <pc:chgData name="Russell Tulett" userId="066e7308-9893-446a-9b0d-46b9633b83ea" providerId="ADAL" clId="{68BC7BD2-C561-4E99-AA17-07AD6B42BA13}" dt="2023-05-10T11:18:57.597" v="651" actId="948"/>
        <pc:sldMkLst>
          <pc:docMk/>
          <pc:sldMk cId="3717188038" sldId="346"/>
        </pc:sldMkLst>
      </pc:sldChg>
      <pc:sldChg chg="modNotes">
        <pc:chgData name="Russell Tulett" userId="066e7308-9893-446a-9b0d-46b9633b83ea" providerId="ADAL" clId="{68BC7BD2-C561-4E99-AA17-07AD6B42BA13}" dt="2023-05-10T11:18:57.673" v="747" actId="948"/>
        <pc:sldMkLst>
          <pc:docMk/>
          <pc:sldMk cId="2414990704" sldId="349"/>
        </pc:sldMkLst>
      </pc:sldChg>
      <pc:sldChg chg="modNotes">
        <pc:chgData name="Russell Tulett" userId="066e7308-9893-446a-9b0d-46b9633b83ea" providerId="ADAL" clId="{68BC7BD2-C561-4E99-AA17-07AD6B42BA13}" dt="2023-05-10T11:18:57.647" v="715" actId="948"/>
        <pc:sldMkLst>
          <pc:docMk/>
          <pc:sldMk cId="1253950219" sldId="352"/>
        </pc:sldMkLst>
      </pc:sldChg>
      <pc:sldChg chg="modNotes">
        <pc:chgData name="Russell Tulett" userId="066e7308-9893-446a-9b0d-46b9633b83ea" providerId="ADAL" clId="{68BC7BD2-C561-4E99-AA17-07AD6B42BA13}" dt="2023-05-10T11:18:57.684" v="763" actId="948"/>
        <pc:sldMkLst>
          <pc:docMk/>
          <pc:sldMk cId="438978696" sldId="354"/>
        </pc:sldMkLst>
      </pc:sldChg>
      <pc:sldChg chg="modNotes">
        <pc:chgData name="Russell Tulett" userId="066e7308-9893-446a-9b0d-46b9633b83ea" providerId="ADAL" clId="{68BC7BD2-C561-4E99-AA17-07AD6B42BA13}" dt="2023-05-10T11:18:57.693" v="779" actId="948"/>
        <pc:sldMkLst>
          <pc:docMk/>
          <pc:sldMk cId="3389154778" sldId="355"/>
        </pc:sldMkLst>
      </pc:sldChg>
      <pc:sldChg chg="modNotes">
        <pc:chgData name="Russell Tulett" userId="066e7308-9893-446a-9b0d-46b9633b83ea" providerId="ADAL" clId="{68BC7BD2-C561-4E99-AA17-07AD6B42BA13}" dt="2023-05-10T11:18:57.662" v="731" actId="948"/>
        <pc:sldMkLst>
          <pc:docMk/>
          <pc:sldMk cId="310646941" sldId="356"/>
        </pc:sldMkLst>
      </pc:sldChg>
      <pc:sldMasterChg chg="modSp mod modSldLayout">
        <pc:chgData name="Russell Tulett" userId="066e7308-9893-446a-9b0d-46b9633b83ea" providerId="ADAL" clId="{68BC7BD2-C561-4E99-AA17-07AD6B42BA13}" dt="2023-05-10T11:18:57.494" v="511" actId="948"/>
        <pc:sldMasterMkLst>
          <pc:docMk/>
          <pc:sldMasterMk cId="694522802" sldId="2147483660"/>
        </pc:sldMasterMkLst>
        <pc:spChg chg="mod">
          <ac:chgData name="Russell Tulett" userId="066e7308-9893-446a-9b0d-46b9633b83ea" providerId="ADAL" clId="{68BC7BD2-C561-4E99-AA17-07AD6B42BA13}" dt="2023-05-10T11:18:57.366" v="412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Russell Tulett" userId="066e7308-9893-446a-9b0d-46b9633b83ea" providerId="ADAL" clId="{68BC7BD2-C561-4E99-AA17-07AD6B42BA13}" dt="2023-05-10T11:18:57.494" v="511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Russell Tulett" userId="066e7308-9893-446a-9b0d-46b9633b83ea" providerId="ADAL" clId="{68BC7BD2-C561-4E99-AA17-07AD6B42BA13}" dt="2023-05-10T11:18:57.375" v="419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Russell Tulett" userId="066e7308-9893-446a-9b0d-46b9633b83ea" providerId="ADAL" clId="{68BC7BD2-C561-4E99-AA17-07AD6B42BA13}" dt="2023-05-10T11:18:57.375" v="419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Russell Tulett" userId="066e7308-9893-446a-9b0d-46b9633b83ea" providerId="ADAL" clId="{68BC7BD2-C561-4E99-AA17-07AD6B42BA13}" dt="2023-05-10T11:18:57.381" v="426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Russell Tulett" userId="066e7308-9893-446a-9b0d-46b9633b83ea" providerId="ADAL" clId="{68BC7BD2-C561-4E99-AA17-07AD6B42BA13}" dt="2023-05-10T11:18:57.381" v="426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Russell Tulett" userId="066e7308-9893-446a-9b0d-46b9633b83ea" providerId="ADAL" clId="{68BC7BD2-C561-4E99-AA17-07AD6B42BA13}" dt="2023-05-10T11:18:57.386" v="433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Russell Tulett" userId="066e7308-9893-446a-9b0d-46b9633b83ea" providerId="ADAL" clId="{68BC7BD2-C561-4E99-AA17-07AD6B42BA13}" dt="2023-05-10T11:18:57.386" v="433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Russell Tulett" userId="066e7308-9893-446a-9b0d-46b9633b83ea" providerId="ADAL" clId="{68BC7BD2-C561-4E99-AA17-07AD6B42BA13}" dt="2023-05-10T11:18:57.399" v="440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Russell Tulett" userId="066e7308-9893-446a-9b0d-46b9633b83ea" providerId="ADAL" clId="{68BC7BD2-C561-4E99-AA17-07AD6B42BA13}" dt="2023-05-10T11:18:57.399" v="440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8BC7BD2-C561-4E99-AA17-07AD6B42BA13}" dt="2023-05-10T11:18:57.416" v="447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Russell Tulett" userId="066e7308-9893-446a-9b0d-46b9633b83ea" providerId="ADAL" clId="{68BC7BD2-C561-4E99-AA17-07AD6B42BA13}" dt="2023-05-10T11:18:57.416" v="447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8BC7BD2-C561-4E99-AA17-07AD6B42BA13}" dt="2023-05-10T11:18:57.432" v="454"/>
          <pc:sldLayoutMkLst>
            <pc:docMk/>
            <pc:sldMasterMk cId="694522802" sldId="2147483660"/>
            <pc:sldLayoutMk cId="3980449" sldId="2147483666"/>
          </pc:sldLayoutMkLst>
          <pc:spChg chg="mod">
            <ac:chgData name="Russell Tulett" userId="066e7308-9893-446a-9b0d-46b9633b83ea" providerId="ADAL" clId="{68BC7BD2-C561-4E99-AA17-07AD6B42BA13}" dt="2023-05-10T11:18:57.432" v="454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8BC7BD2-C561-4E99-AA17-07AD6B42BA13}" dt="2023-05-10T11:18:57.446" v="461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Russell Tulett" userId="066e7308-9893-446a-9b0d-46b9633b83ea" providerId="ADAL" clId="{68BC7BD2-C561-4E99-AA17-07AD6B42BA13}" dt="2023-05-10T11:18:57.446" v="461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8BC7BD2-C561-4E99-AA17-07AD6B42BA13}" dt="2023-05-10T11:18:57.455" v="468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Russell Tulett" userId="066e7308-9893-446a-9b0d-46b9633b83ea" providerId="ADAL" clId="{68BC7BD2-C561-4E99-AA17-07AD6B42BA13}" dt="2023-05-10T11:18:57.455" v="468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8BC7BD2-C561-4E99-AA17-07AD6B42BA13}" dt="2023-05-10T11:18:57.465" v="475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Russell Tulett" userId="066e7308-9893-446a-9b0d-46b9633b83ea" providerId="ADAL" clId="{68BC7BD2-C561-4E99-AA17-07AD6B42BA13}" dt="2023-05-10T11:18:57.465" v="475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8BC7BD2-C561-4E99-AA17-07AD6B42BA13}" dt="2023-05-10T11:18:57.471" v="482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Russell Tulett" userId="066e7308-9893-446a-9b0d-46b9633b83ea" providerId="ADAL" clId="{68BC7BD2-C561-4E99-AA17-07AD6B42BA13}" dt="2023-05-10T11:18:57.471" v="482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Russell Tulett" userId="066e7308-9893-446a-9b0d-46b9633b83ea" providerId="ADAL" clId="{68BC7BD2-C561-4E99-AA17-07AD6B42BA13}" dt="2023-05-10T11:18:57.478" v="489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Russell Tulett" userId="066e7308-9893-446a-9b0d-46b9633b83ea" providerId="ADAL" clId="{68BC7BD2-C561-4E99-AA17-07AD6B42BA13}" dt="2023-05-10T11:18:57.478" v="489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Russell Tulett" userId="066e7308-9893-446a-9b0d-46b9633b83ea" providerId="ADAL" clId="{68BC7BD2-C561-4E99-AA17-07AD6B42BA13}" dt="2023-05-10T11:18:57.485" v="496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Russell Tulett" userId="066e7308-9893-446a-9b0d-46b9633b83ea" providerId="ADAL" clId="{68BC7BD2-C561-4E99-AA17-07AD6B42BA13}" dt="2023-05-10T11:18:57.485" v="496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Melanie Mitchell" userId="S::melanie.mitchell@dfat.gov.au::a85e9f1e-b266-4963-bc5f-3c39842b520d" providerId="AD" clId="Web-{5E496128-526D-9AD1-CE75-BC9D09600B94}"/>
    <pc:docChg chg="delSld">
      <pc:chgData name="Melanie Mitchell" userId="S::melanie.mitchell@dfat.gov.au::a85e9f1e-b266-4963-bc5f-3c39842b520d" providerId="AD" clId="Web-{5E496128-526D-9AD1-CE75-BC9D09600B94}" dt="2023-05-11T02:48:25.912" v="0"/>
      <pc:docMkLst>
        <pc:docMk/>
      </pc:docMkLst>
      <pc:sldChg chg="del">
        <pc:chgData name="Melanie Mitchell" userId="S::melanie.mitchell@dfat.gov.au::a85e9f1e-b266-4963-bc5f-3c39842b520d" providerId="AD" clId="Web-{5E496128-526D-9AD1-CE75-BC9D09600B94}" dt="2023-05-11T02:48:25.912" v="0"/>
        <pc:sldMkLst>
          <pc:docMk/>
          <pc:sldMk cId="2477929712" sldId="357"/>
        </pc:sldMkLst>
      </pc:sldChg>
    </pc:docChg>
  </pc:docChgLst>
  <pc:docChgLst>
    <pc:chgData name="Emma Townsend" userId="S::emma.townsend@dfat.gov.au::bc49f276-8cc6-4b14-aab7-4f7de37a6281" providerId="AD" clId="Web-{CF6B2275-A804-D9F5-D748-76D1F8DDBC47}"/>
    <pc:docChg chg="modSld">
      <pc:chgData name="Emma Townsend" userId="S::emma.townsend@dfat.gov.au::bc49f276-8cc6-4b14-aab7-4f7de37a6281" providerId="AD" clId="Web-{CF6B2275-A804-D9F5-D748-76D1F8DDBC47}" dt="2023-06-19T00:33:05.942" v="30" actId="1076"/>
      <pc:docMkLst>
        <pc:docMk/>
      </pc:docMkLst>
      <pc:sldChg chg="addSp delSp modSp">
        <pc:chgData name="Emma Townsend" userId="S::emma.townsend@dfat.gov.au::bc49f276-8cc6-4b14-aab7-4f7de37a6281" providerId="AD" clId="Web-{CF6B2275-A804-D9F5-D748-76D1F8DDBC47}" dt="2023-06-19T00:32:44.628" v="29" actId="1076"/>
        <pc:sldMkLst>
          <pc:docMk/>
          <pc:sldMk cId="1967332117" sldId="337"/>
        </pc:sldMkLst>
        <pc:spChg chg="add del mod">
          <ac:chgData name="Emma Townsend" userId="S::emma.townsend@dfat.gov.au::bc49f276-8cc6-4b14-aab7-4f7de37a6281" providerId="AD" clId="Web-{CF6B2275-A804-D9F5-D748-76D1F8DDBC47}" dt="2023-06-19T00:30:32.901" v="4"/>
          <ac:spMkLst>
            <pc:docMk/>
            <pc:sldMk cId="1967332117" sldId="337"/>
            <ac:spMk id="2" creationId="{5D1FE971-DC77-5562-9749-A5D49D41898F}"/>
          </ac:spMkLst>
        </pc:spChg>
        <pc:spChg chg="mod">
          <ac:chgData name="Emma Townsend" userId="S::emma.townsend@dfat.gov.au::bc49f276-8cc6-4b14-aab7-4f7de37a6281" providerId="AD" clId="Web-{CF6B2275-A804-D9F5-D748-76D1F8DDBC47}" dt="2023-06-19T00:32:23.377" v="25" actId="1076"/>
          <ac:spMkLst>
            <pc:docMk/>
            <pc:sldMk cId="1967332117" sldId="337"/>
            <ac:spMk id="10" creationId="{002645D2-6238-47D1-98F4-911699F4B22E}"/>
          </ac:spMkLst>
        </pc:spChg>
        <pc:picChg chg="add del mod">
          <ac:chgData name="Emma Townsend" userId="S::emma.townsend@dfat.gov.au::bc49f276-8cc6-4b14-aab7-4f7de37a6281" providerId="AD" clId="Web-{CF6B2275-A804-D9F5-D748-76D1F8DDBC47}" dt="2023-06-19T00:31:03.278" v="10"/>
          <ac:picMkLst>
            <pc:docMk/>
            <pc:sldMk cId="1967332117" sldId="337"/>
            <ac:picMk id="3" creationId="{B6082197-89BF-49A2-AF76-853D855ADAD9}"/>
          </ac:picMkLst>
        </pc:picChg>
        <pc:picChg chg="add del">
          <ac:chgData name="Emma Townsend" userId="S::emma.townsend@dfat.gov.au::bc49f276-8cc6-4b14-aab7-4f7de37a6281" providerId="AD" clId="Web-{CF6B2275-A804-D9F5-D748-76D1F8DDBC47}" dt="2023-06-19T00:31:20.357" v="14"/>
          <ac:picMkLst>
            <pc:docMk/>
            <pc:sldMk cId="1967332117" sldId="337"/>
            <ac:picMk id="4" creationId="{6FF72559-658E-5218-473D-BBD5D13A16E2}"/>
          </ac:picMkLst>
        </pc:picChg>
        <pc:picChg chg="add mod modCrop">
          <ac:chgData name="Emma Townsend" userId="S::emma.townsend@dfat.gov.au::bc49f276-8cc6-4b14-aab7-4f7de37a6281" providerId="AD" clId="Web-{CF6B2275-A804-D9F5-D748-76D1F8DDBC47}" dt="2023-06-19T00:32:44.628" v="29" actId="1076"/>
          <ac:picMkLst>
            <pc:docMk/>
            <pc:sldMk cId="1967332117" sldId="337"/>
            <ac:picMk id="6" creationId="{2D7F7B11-6BC4-6AFD-908C-AF2A75BBF0F7}"/>
          </ac:picMkLst>
        </pc:picChg>
      </pc:sldChg>
      <pc:sldChg chg="modSp">
        <pc:chgData name="Emma Townsend" userId="S::emma.townsend@dfat.gov.au::bc49f276-8cc6-4b14-aab7-4f7de37a6281" providerId="AD" clId="Web-{CF6B2275-A804-D9F5-D748-76D1F8DDBC47}" dt="2023-06-19T00:33:05.942" v="30" actId="1076"/>
        <pc:sldMkLst>
          <pc:docMk/>
          <pc:sldMk cId="3338310943" sldId="368"/>
        </pc:sldMkLst>
        <pc:spChg chg="mod">
          <ac:chgData name="Emma Townsend" userId="S::emma.townsend@dfat.gov.au::bc49f276-8cc6-4b14-aab7-4f7de37a6281" providerId="AD" clId="Web-{CF6B2275-A804-D9F5-D748-76D1F8DDBC47}" dt="2023-06-19T00:33:05.942" v="30" actId="1076"/>
          <ac:spMkLst>
            <pc:docMk/>
            <pc:sldMk cId="3338310943" sldId="368"/>
            <ac:spMk id="3" creationId="{9BFADD3C-177C-E396-B411-35A85368F1AE}"/>
          </ac:spMkLst>
        </pc:spChg>
      </pc:sldChg>
    </pc:docChg>
  </pc:docChgLst>
  <pc:docChgLst>
    <pc:chgData name="Russell Tulett" userId="066e7308-9893-446a-9b0d-46b9633b83ea" providerId="ADAL" clId="{48CAB4BB-24A5-4C6A-8C89-52DCBDBD1798}"/>
    <pc:docChg chg="custSel addSld delSld modSld modMainMaster modNotesMaster modHandout">
      <pc:chgData name="Russell Tulett" userId="066e7308-9893-446a-9b0d-46b9633b83ea" providerId="ADAL" clId="{48CAB4BB-24A5-4C6A-8C89-52DCBDBD1798}" dt="2023-09-29T04:38:31.660" v="10700" actId="948"/>
      <pc:docMkLst>
        <pc:docMk/>
      </pc:docMkLst>
      <pc:sldChg chg="modNotes">
        <pc:chgData name="Russell Tulett" userId="066e7308-9893-446a-9b0d-46b9633b83ea" providerId="ADAL" clId="{48CAB4BB-24A5-4C6A-8C89-52DCBDBD1798}" dt="2023-09-29T04:38:31.593" v="10588" actId="948"/>
        <pc:sldMkLst>
          <pc:docMk/>
          <pc:sldMk cId="1118797634" sldId="292"/>
        </pc:sldMkLst>
      </pc:sldChg>
      <pc:sldChg chg="modNotes">
        <pc:chgData name="Russell Tulett" userId="066e7308-9893-446a-9b0d-46b9633b83ea" providerId="ADAL" clId="{48CAB4BB-24A5-4C6A-8C89-52DCBDBD1798}" dt="2023-09-29T04:38:31.660" v="10700" actId="948"/>
        <pc:sldMkLst>
          <pc:docMk/>
          <pc:sldMk cId="3829073411" sldId="302"/>
        </pc:sldMkLst>
      </pc:sldChg>
      <pc:sldChg chg="modNotes">
        <pc:chgData name="Russell Tulett" userId="066e7308-9893-446a-9b0d-46b9633b83ea" providerId="ADAL" clId="{48CAB4BB-24A5-4C6A-8C89-52DCBDBD1798}" dt="2023-09-29T04:38:31.593" v="10572" actId="948"/>
        <pc:sldMkLst>
          <pc:docMk/>
          <pc:sldMk cId="715719787" sldId="325"/>
        </pc:sldMkLst>
      </pc:sldChg>
      <pc:sldChg chg="del modNotes">
        <pc:chgData name="Russell Tulett" userId="066e7308-9893-446a-9b0d-46b9633b83ea" providerId="ADAL" clId="{48CAB4BB-24A5-4C6A-8C89-52DCBDBD1798}" dt="2023-09-29T01:36:33.427" v="1869" actId="47"/>
        <pc:sldMkLst>
          <pc:docMk/>
          <pc:sldMk cId="1967332117" sldId="337"/>
        </pc:sldMkLst>
      </pc:sldChg>
      <pc:sldChg chg="modNotes">
        <pc:chgData name="Russell Tulett" userId="066e7308-9893-446a-9b0d-46b9633b83ea" providerId="ADAL" clId="{48CAB4BB-24A5-4C6A-8C89-52DCBDBD1798}" dt="2023-09-29T04:38:31.577" v="10556" actId="948"/>
        <pc:sldMkLst>
          <pc:docMk/>
          <pc:sldMk cId="2001486826" sldId="339"/>
        </pc:sldMkLst>
      </pc:sldChg>
      <pc:sldChg chg="del modNotes">
        <pc:chgData name="Russell Tulett" userId="066e7308-9893-446a-9b0d-46b9633b83ea" providerId="ADAL" clId="{48CAB4BB-24A5-4C6A-8C89-52DCBDBD1798}" dt="2023-09-29T01:36:33.427" v="1869" actId="47"/>
        <pc:sldMkLst>
          <pc:docMk/>
          <pc:sldMk cId="187534740" sldId="340"/>
        </pc:sldMkLst>
      </pc:sldChg>
      <pc:sldChg chg="modSp mod modNotes">
        <pc:chgData name="Russell Tulett" userId="066e7308-9893-446a-9b0d-46b9633b83ea" providerId="ADAL" clId="{48CAB4BB-24A5-4C6A-8C89-52DCBDBD1798}" dt="2023-09-29T04:38:31.544" v="10508" actId="948"/>
        <pc:sldMkLst>
          <pc:docMk/>
          <pc:sldMk cId="3071644367" sldId="343"/>
        </pc:sldMkLst>
        <pc:spChg chg="mod">
          <ac:chgData name="Russell Tulett" userId="066e7308-9893-446a-9b0d-46b9633b83ea" providerId="ADAL" clId="{48CAB4BB-24A5-4C6A-8C89-52DCBDBD1798}" dt="2023-09-29T01:34:31.194" v="32" actId="20577"/>
          <ac:spMkLst>
            <pc:docMk/>
            <pc:sldMk cId="3071644367" sldId="343"/>
            <ac:spMk id="2" creationId="{42C5CED1-5D1B-4CAA-B18F-9F0050A009C9}"/>
          </ac:spMkLst>
        </pc:spChg>
        <pc:spChg chg="mod">
          <ac:chgData name="Russell Tulett" userId="066e7308-9893-446a-9b0d-46b9633b83ea" providerId="ADAL" clId="{48CAB4BB-24A5-4C6A-8C89-52DCBDBD1798}" dt="2023-09-29T01:35:45.807" v="1430" actId="20577"/>
          <ac:spMkLst>
            <pc:docMk/>
            <pc:sldMk cId="3071644367" sldId="343"/>
            <ac:spMk id="3" creationId="{CDCF87FC-CFBF-4274-AAD3-72E97D06453C}"/>
          </ac:spMkLst>
        </pc:spChg>
      </pc:sldChg>
      <pc:sldChg chg="modNotes">
        <pc:chgData name="Russell Tulett" userId="066e7308-9893-446a-9b0d-46b9633b83ea" providerId="ADAL" clId="{48CAB4BB-24A5-4C6A-8C89-52DCBDBD1798}" dt="2023-09-29T04:38:31.647" v="10684" actId="948"/>
        <pc:sldMkLst>
          <pc:docMk/>
          <pc:sldMk cId="3717188038" sldId="346"/>
        </pc:sldMkLst>
      </pc:sldChg>
      <pc:sldChg chg="del modNotes">
        <pc:chgData name="Russell Tulett" userId="066e7308-9893-446a-9b0d-46b9633b83ea" providerId="ADAL" clId="{48CAB4BB-24A5-4C6A-8C89-52DCBDBD1798}" dt="2023-09-29T01:36:33.427" v="1869" actId="47"/>
        <pc:sldMkLst>
          <pc:docMk/>
          <pc:sldMk cId="1253950219" sldId="352"/>
        </pc:sldMkLst>
      </pc:sldChg>
      <pc:sldChg chg="del modNotes">
        <pc:chgData name="Russell Tulett" userId="066e7308-9893-446a-9b0d-46b9633b83ea" providerId="ADAL" clId="{48CAB4BB-24A5-4C6A-8C89-52DCBDBD1798}" dt="2023-09-29T01:37:20.814" v="2213" actId="47"/>
        <pc:sldMkLst>
          <pc:docMk/>
          <pc:sldMk cId="459659776" sldId="358"/>
        </pc:sldMkLst>
      </pc:sldChg>
      <pc:sldChg chg="del modNotes">
        <pc:chgData name="Russell Tulett" userId="066e7308-9893-446a-9b0d-46b9633b83ea" providerId="ADAL" clId="{48CAB4BB-24A5-4C6A-8C89-52DCBDBD1798}" dt="2023-09-29T01:37:20.814" v="2213" actId="47"/>
        <pc:sldMkLst>
          <pc:docMk/>
          <pc:sldMk cId="1078705389" sldId="359"/>
        </pc:sldMkLst>
      </pc:sldChg>
      <pc:sldChg chg="modNotes">
        <pc:chgData name="Russell Tulett" userId="066e7308-9893-446a-9b0d-46b9633b83ea" providerId="ADAL" clId="{48CAB4BB-24A5-4C6A-8C89-52DCBDBD1798}" dt="2023-09-29T04:38:31.610" v="10620" actId="948"/>
        <pc:sldMkLst>
          <pc:docMk/>
          <pc:sldMk cId="970782978" sldId="360"/>
        </pc:sldMkLst>
      </pc:sldChg>
      <pc:sldChg chg="modNotes">
        <pc:chgData name="Russell Tulett" userId="066e7308-9893-446a-9b0d-46b9633b83ea" providerId="ADAL" clId="{48CAB4BB-24A5-4C6A-8C89-52DCBDBD1798}" dt="2023-09-29T04:38:31.610" v="10604" actId="948"/>
        <pc:sldMkLst>
          <pc:docMk/>
          <pc:sldMk cId="1500832934" sldId="362"/>
        </pc:sldMkLst>
      </pc:sldChg>
      <pc:sldChg chg="del modNotes">
        <pc:chgData name="Russell Tulett" userId="066e7308-9893-446a-9b0d-46b9633b83ea" providerId="ADAL" clId="{48CAB4BB-24A5-4C6A-8C89-52DCBDBD1798}" dt="2023-09-29T01:36:33.427" v="1869" actId="47"/>
        <pc:sldMkLst>
          <pc:docMk/>
          <pc:sldMk cId="1682943390" sldId="363"/>
        </pc:sldMkLst>
      </pc:sldChg>
      <pc:sldChg chg="del modNotes">
        <pc:chgData name="Russell Tulett" userId="066e7308-9893-446a-9b0d-46b9633b83ea" providerId="ADAL" clId="{48CAB4BB-24A5-4C6A-8C89-52DCBDBD1798}" dt="2023-09-29T01:36:38.279" v="1870" actId="47"/>
        <pc:sldMkLst>
          <pc:docMk/>
          <pc:sldMk cId="1713755903" sldId="364"/>
        </pc:sldMkLst>
      </pc:sldChg>
      <pc:sldChg chg="modSp mod modNotes">
        <pc:chgData name="Russell Tulett" userId="066e7308-9893-446a-9b0d-46b9633b83ea" providerId="ADAL" clId="{48CAB4BB-24A5-4C6A-8C89-52DCBDBD1798}" dt="2023-09-29T04:38:31.644" v="10668" actId="948"/>
        <pc:sldMkLst>
          <pc:docMk/>
          <pc:sldMk cId="3510821356" sldId="365"/>
        </pc:sldMkLst>
        <pc:spChg chg="mod">
          <ac:chgData name="Russell Tulett" userId="066e7308-9893-446a-9b0d-46b9633b83ea" providerId="ADAL" clId="{48CAB4BB-24A5-4C6A-8C89-52DCBDBD1798}" dt="2023-09-29T04:38:31.252" v="10358" actId="20577"/>
          <ac:spMkLst>
            <pc:docMk/>
            <pc:sldMk cId="3510821356" sldId="365"/>
            <ac:spMk id="2" creationId="{42C5CED1-5D1B-4CAA-B18F-9F0050A009C9}"/>
          </ac:spMkLst>
        </pc:spChg>
      </pc:sldChg>
      <pc:sldChg chg="del modNotes">
        <pc:chgData name="Russell Tulett" userId="066e7308-9893-446a-9b0d-46b9633b83ea" providerId="ADAL" clId="{48CAB4BB-24A5-4C6A-8C89-52DCBDBD1798}" dt="2023-09-29T01:36:38.279" v="1870" actId="47"/>
        <pc:sldMkLst>
          <pc:docMk/>
          <pc:sldMk cId="1766942245" sldId="366"/>
        </pc:sldMkLst>
      </pc:sldChg>
      <pc:sldChg chg="modNotes">
        <pc:chgData name="Russell Tulett" userId="066e7308-9893-446a-9b0d-46b9633b83ea" providerId="ADAL" clId="{48CAB4BB-24A5-4C6A-8C89-52DCBDBD1798}" dt="2023-09-29T04:38:31.627" v="10636" actId="948"/>
        <pc:sldMkLst>
          <pc:docMk/>
          <pc:sldMk cId="3089427789" sldId="367"/>
        </pc:sldMkLst>
      </pc:sldChg>
      <pc:sldChg chg="modNotes">
        <pc:chgData name="Russell Tulett" userId="066e7308-9893-446a-9b0d-46b9633b83ea" providerId="ADAL" clId="{48CAB4BB-24A5-4C6A-8C89-52DCBDBD1798}" dt="2023-09-29T04:38:31.629" v="10652" actId="948"/>
        <pc:sldMkLst>
          <pc:docMk/>
          <pc:sldMk cId="3338310943" sldId="368"/>
        </pc:sldMkLst>
      </pc:sldChg>
      <pc:sldChg chg="add del modNotes">
        <pc:chgData name="Russell Tulett" userId="066e7308-9893-446a-9b0d-46b9633b83ea" providerId="ADAL" clId="{48CAB4BB-24A5-4C6A-8C89-52DCBDBD1798}" dt="2023-09-29T01:38:17.992" v="2851" actId="47"/>
        <pc:sldMkLst>
          <pc:docMk/>
          <pc:sldMk cId="1201411663" sldId="369"/>
        </pc:sldMkLst>
      </pc:sldChg>
      <pc:sldChg chg="modSp new mod modNotes">
        <pc:chgData name="Russell Tulett" userId="066e7308-9893-446a-9b0d-46b9633b83ea" providerId="ADAL" clId="{48CAB4BB-24A5-4C6A-8C89-52DCBDBD1798}" dt="2023-09-29T04:38:31.560" v="10524" actId="948"/>
        <pc:sldMkLst>
          <pc:docMk/>
          <pc:sldMk cId="1859401862" sldId="369"/>
        </pc:sldMkLst>
        <pc:spChg chg="mod">
          <ac:chgData name="Russell Tulett" userId="066e7308-9893-446a-9b0d-46b9633b83ea" providerId="ADAL" clId="{48CAB4BB-24A5-4C6A-8C89-52DCBDBD1798}" dt="2023-09-29T04:35:32.579" v="6858" actId="20577"/>
          <ac:spMkLst>
            <pc:docMk/>
            <pc:sldMk cId="1859401862" sldId="369"/>
            <ac:spMk id="2" creationId="{D832B49F-8E3A-D4EE-3269-433D955F09AE}"/>
          </ac:spMkLst>
        </pc:spChg>
      </pc:sldChg>
      <pc:sldChg chg="new del modNotes">
        <pc:chgData name="Russell Tulett" userId="066e7308-9893-446a-9b0d-46b9633b83ea" providerId="ADAL" clId="{48CAB4BB-24A5-4C6A-8C89-52DCBDBD1798}" dt="2023-09-29T01:53:25.711" v="3825" actId="47"/>
        <pc:sldMkLst>
          <pc:docMk/>
          <pc:sldMk cId="4204321254" sldId="369"/>
        </pc:sldMkLst>
      </pc:sldChg>
      <pc:sldChg chg="modSp add mod modNotes">
        <pc:chgData name="Russell Tulett" userId="066e7308-9893-446a-9b0d-46b9633b83ea" providerId="ADAL" clId="{48CAB4BB-24A5-4C6A-8C89-52DCBDBD1798}" dt="2023-09-29T04:38:31.560" v="10540" actId="948"/>
        <pc:sldMkLst>
          <pc:docMk/>
          <pc:sldMk cId="3339732243" sldId="370"/>
        </pc:sldMkLst>
        <pc:spChg chg="mod">
          <ac:chgData name="Russell Tulett" userId="066e7308-9893-446a-9b0d-46b9633b83ea" providerId="ADAL" clId="{48CAB4BB-24A5-4C6A-8C89-52DCBDBD1798}" dt="2023-09-29T04:37:33.894" v="9628" actId="20577"/>
          <ac:spMkLst>
            <pc:docMk/>
            <pc:sldMk cId="3339732243" sldId="370"/>
            <ac:spMk id="3" creationId="{CDCF87FC-CFBF-4274-AAD3-72E97D06453C}"/>
          </ac:spMkLst>
        </pc:spChg>
      </pc:sldChg>
      <pc:sldMasterChg chg="modSp mod modSldLayout">
        <pc:chgData name="Russell Tulett" userId="066e7308-9893-446a-9b0d-46b9633b83ea" providerId="ADAL" clId="{48CAB4BB-24A5-4C6A-8C89-52DCBDBD1798}" dt="2023-09-29T04:38:31.531" v="10464" actId="948"/>
        <pc:sldMasterMkLst>
          <pc:docMk/>
          <pc:sldMasterMk cId="694522802" sldId="2147483660"/>
        </pc:sldMasterMkLst>
        <pc:spChg chg="mod">
          <ac:chgData name="Russell Tulett" userId="066e7308-9893-446a-9b0d-46b9633b83ea" providerId="ADAL" clId="{48CAB4BB-24A5-4C6A-8C89-52DCBDBD1798}" dt="2023-09-29T04:38:31.427" v="10365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Russell Tulett" userId="066e7308-9893-446a-9b0d-46b9633b83ea" providerId="ADAL" clId="{48CAB4BB-24A5-4C6A-8C89-52DCBDBD1798}" dt="2023-09-29T04:38:31.531" v="10464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Russell Tulett" userId="066e7308-9893-446a-9b0d-46b9633b83ea" providerId="ADAL" clId="{48CAB4BB-24A5-4C6A-8C89-52DCBDBD1798}" dt="2023-09-29T04:38:31.436" v="10372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Russell Tulett" userId="066e7308-9893-446a-9b0d-46b9633b83ea" providerId="ADAL" clId="{48CAB4BB-24A5-4C6A-8C89-52DCBDBD1798}" dt="2023-09-29T04:38:31.436" v="10372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Russell Tulett" userId="066e7308-9893-446a-9b0d-46b9633b83ea" providerId="ADAL" clId="{48CAB4BB-24A5-4C6A-8C89-52DCBDBD1798}" dt="2023-09-29T04:38:31.443" v="10379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Russell Tulett" userId="066e7308-9893-446a-9b0d-46b9633b83ea" providerId="ADAL" clId="{48CAB4BB-24A5-4C6A-8C89-52DCBDBD1798}" dt="2023-09-29T04:38:31.443" v="10379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Russell Tulett" userId="066e7308-9893-446a-9b0d-46b9633b83ea" providerId="ADAL" clId="{48CAB4BB-24A5-4C6A-8C89-52DCBDBD1798}" dt="2023-09-29T04:38:31.447" v="10386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Russell Tulett" userId="066e7308-9893-446a-9b0d-46b9633b83ea" providerId="ADAL" clId="{48CAB4BB-24A5-4C6A-8C89-52DCBDBD1798}" dt="2023-09-29T04:38:31.447" v="10386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Russell Tulett" userId="066e7308-9893-446a-9b0d-46b9633b83ea" providerId="ADAL" clId="{48CAB4BB-24A5-4C6A-8C89-52DCBDBD1798}" dt="2023-09-29T04:38:31.455" v="10393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Russell Tulett" userId="066e7308-9893-446a-9b0d-46b9633b83ea" providerId="ADAL" clId="{48CAB4BB-24A5-4C6A-8C89-52DCBDBD1798}" dt="2023-09-29T04:38:31.455" v="10393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48CAB4BB-24A5-4C6A-8C89-52DCBDBD1798}" dt="2023-09-29T04:38:31.467" v="10400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Russell Tulett" userId="066e7308-9893-446a-9b0d-46b9633b83ea" providerId="ADAL" clId="{48CAB4BB-24A5-4C6A-8C89-52DCBDBD1798}" dt="2023-09-29T04:38:31.467" v="10400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48CAB4BB-24A5-4C6A-8C89-52DCBDBD1798}" dt="2023-09-29T04:38:31.473" v="10407"/>
          <pc:sldLayoutMkLst>
            <pc:docMk/>
            <pc:sldMasterMk cId="694522802" sldId="2147483660"/>
            <pc:sldLayoutMk cId="3980449" sldId="2147483666"/>
          </pc:sldLayoutMkLst>
          <pc:spChg chg="mod">
            <ac:chgData name="Russell Tulett" userId="066e7308-9893-446a-9b0d-46b9633b83ea" providerId="ADAL" clId="{48CAB4BB-24A5-4C6A-8C89-52DCBDBD1798}" dt="2023-09-29T04:38:31.473" v="10407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48CAB4BB-24A5-4C6A-8C89-52DCBDBD1798}" dt="2023-09-29T04:38:31.483" v="10414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Russell Tulett" userId="066e7308-9893-446a-9b0d-46b9633b83ea" providerId="ADAL" clId="{48CAB4BB-24A5-4C6A-8C89-52DCBDBD1798}" dt="2023-09-29T04:38:31.483" v="10414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48CAB4BB-24A5-4C6A-8C89-52DCBDBD1798}" dt="2023-09-29T04:38:31.492" v="10421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Russell Tulett" userId="066e7308-9893-446a-9b0d-46b9633b83ea" providerId="ADAL" clId="{48CAB4BB-24A5-4C6A-8C89-52DCBDBD1798}" dt="2023-09-29T04:38:31.492" v="10421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48CAB4BB-24A5-4C6A-8C89-52DCBDBD1798}" dt="2023-09-29T04:38:31.498" v="10428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Russell Tulett" userId="066e7308-9893-446a-9b0d-46b9633b83ea" providerId="ADAL" clId="{48CAB4BB-24A5-4C6A-8C89-52DCBDBD1798}" dt="2023-09-29T04:38:31.498" v="10428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48CAB4BB-24A5-4C6A-8C89-52DCBDBD1798}" dt="2023-09-29T04:38:31.506" v="10435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Russell Tulett" userId="066e7308-9893-446a-9b0d-46b9633b83ea" providerId="ADAL" clId="{48CAB4BB-24A5-4C6A-8C89-52DCBDBD1798}" dt="2023-09-29T04:38:31.506" v="10435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Russell Tulett" userId="066e7308-9893-446a-9b0d-46b9633b83ea" providerId="ADAL" clId="{48CAB4BB-24A5-4C6A-8C89-52DCBDBD1798}" dt="2023-09-29T04:38:31.511" v="10442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Russell Tulett" userId="066e7308-9893-446a-9b0d-46b9633b83ea" providerId="ADAL" clId="{48CAB4BB-24A5-4C6A-8C89-52DCBDBD1798}" dt="2023-09-29T04:38:31.511" v="10442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Russell Tulett" userId="066e7308-9893-446a-9b0d-46b9633b83ea" providerId="ADAL" clId="{48CAB4BB-24A5-4C6A-8C89-52DCBDBD1798}" dt="2023-09-29T04:38:31.516" v="10449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Russell Tulett" userId="066e7308-9893-446a-9b0d-46b9633b83ea" providerId="ADAL" clId="{48CAB4BB-24A5-4C6A-8C89-52DCBDBD1798}" dt="2023-09-29T04:38:31.516" v="10449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Russell Tulett" userId="066e7308-9893-446a-9b0d-46b9633b83ea" providerId="ADAL" clId="{97EE4866-F1C7-4954-B464-586913BC3446}"/>
    <pc:docChg chg="custSel modSld modMainMaster modNotesMaster modHandout">
      <pc:chgData name="Russell Tulett" userId="066e7308-9893-446a-9b0d-46b9633b83ea" providerId="ADAL" clId="{97EE4866-F1C7-4954-B464-586913BC3446}" dt="2023-05-18T01:35:45.266" v="738" actId="948"/>
      <pc:docMkLst>
        <pc:docMk/>
      </pc:docMkLst>
      <pc:sldChg chg="modNotes">
        <pc:chgData name="Russell Tulett" userId="066e7308-9893-446a-9b0d-46b9633b83ea" providerId="ADAL" clId="{97EE4866-F1C7-4954-B464-586913BC3446}" dt="2023-05-18T01:35:45.133" v="482" actId="948"/>
        <pc:sldMkLst>
          <pc:docMk/>
          <pc:sldMk cId="1118797634" sldId="292"/>
        </pc:sldMkLst>
      </pc:sldChg>
      <pc:sldChg chg="modNotes">
        <pc:chgData name="Russell Tulett" userId="066e7308-9893-446a-9b0d-46b9633b83ea" providerId="ADAL" clId="{97EE4866-F1C7-4954-B464-586913BC3446}" dt="2023-05-18T01:35:45.266" v="738" actId="948"/>
        <pc:sldMkLst>
          <pc:docMk/>
          <pc:sldMk cId="3829073411" sldId="302"/>
        </pc:sldMkLst>
      </pc:sldChg>
      <pc:sldChg chg="modNotes">
        <pc:chgData name="Russell Tulett" userId="066e7308-9893-446a-9b0d-46b9633b83ea" providerId="ADAL" clId="{97EE4866-F1C7-4954-B464-586913BC3446}" dt="2023-05-18T01:35:45.167" v="514" actId="948"/>
        <pc:sldMkLst>
          <pc:docMk/>
          <pc:sldMk cId="715719787" sldId="325"/>
        </pc:sldMkLst>
      </pc:sldChg>
      <pc:sldChg chg="modNotes">
        <pc:chgData name="Russell Tulett" userId="066e7308-9893-446a-9b0d-46b9633b83ea" providerId="ADAL" clId="{97EE4866-F1C7-4954-B464-586913BC3446}" dt="2023-05-18T01:35:45.200" v="578" actId="948"/>
        <pc:sldMkLst>
          <pc:docMk/>
          <pc:sldMk cId="1967332117" sldId="337"/>
        </pc:sldMkLst>
      </pc:sldChg>
      <pc:sldChg chg="modNotes">
        <pc:chgData name="Russell Tulett" userId="066e7308-9893-446a-9b0d-46b9633b83ea" providerId="ADAL" clId="{97EE4866-F1C7-4954-B464-586913BC3446}" dt="2023-05-18T01:35:45.133" v="498" actId="948"/>
        <pc:sldMkLst>
          <pc:docMk/>
          <pc:sldMk cId="2001486826" sldId="339"/>
        </pc:sldMkLst>
      </pc:sldChg>
      <pc:sldChg chg="modNotes">
        <pc:chgData name="Russell Tulett" userId="066e7308-9893-446a-9b0d-46b9633b83ea" providerId="ADAL" clId="{97EE4866-F1C7-4954-B464-586913BC3446}" dt="2023-05-18T01:35:45.216" v="594" actId="948"/>
        <pc:sldMkLst>
          <pc:docMk/>
          <pc:sldMk cId="187534740" sldId="340"/>
        </pc:sldMkLst>
      </pc:sldChg>
      <pc:sldChg chg="modNotes">
        <pc:chgData name="Russell Tulett" userId="066e7308-9893-446a-9b0d-46b9633b83ea" providerId="ADAL" clId="{97EE4866-F1C7-4954-B464-586913BC3446}" dt="2023-05-18T01:35:45.121" v="466" actId="948"/>
        <pc:sldMkLst>
          <pc:docMk/>
          <pc:sldMk cId="3071644367" sldId="343"/>
        </pc:sldMkLst>
      </pc:sldChg>
      <pc:sldChg chg="modNotes">
        <pc:chgData name="Russell Tulett" userId="066e7308-9893-446a-9b0d-46b9633b83ea" providerId="ADAL" clId="{97EE4866-F1C7-4954-B464-586913BC3446}" dt="2023-05-18T01:35:45.266" v="722" actId="948"/>
        <pc:sldMkLst>
          <pc:docMk/>
          <pc:sldMk cId="3717188038" sldId="346"/>
        </pc:sldMkLst>
      </pc:sldChg>
      <pc:sldChg chg="modNotes">
        <pc:chgData name="Russell Tulett" userId="066e7308-9893-446a-9b0d-46b9633b83ea" providerId="ADAL" clId="{97EE4866-F1C7-4954-B464-586913BC3446}" dt="2023-05-18T01:35:45.216" v="610" actId="948"/>
        <pc:sldMkLst>
          <pc:docMk/>
          <pc:sldMk cId="1253950219" sldId="352"/>
        </pc:sldMkLst>
      </pc:sldChg>
      <pc:sldChg chg="modNotes">
        <pc:chgData name="Russell Tulett" userId="066e7308-9893-446a-9b0d-46b9633b83ea" providerId="ADAL" clId="{97EE4866-F1C7-4954-B464-586913BC3446}" dt="2023-05-18T01:35:45.233" v="642" actId="948"/>
        <pc:sldMkLst>
          <pc:docMk/>
          <pc:sldMk cId="459659776" sldId="358"/>
        </pc:sldMkLst>
      </pc:sldChg>
      <pc:sldChg chg="modNotes">
        <pc:chgData name="Russell Tulett" userId="066e7308-9893-446a-9b0d-46b9633b83ea" providerId="ADAL" clId="{97EE4866-F1C7-4954-B464-586913BC3446}" dt="2023-05-18T01:35:45.233" v="658" actId="948"/>
        <pc:sldMkLst>
          <pc:docMk/>
          <pc:sldMk cId="1078705389" sldId="359"/>
        </pc:sldMkLst>
      </pc:sldChg>
      <pc:sldChg chg="modNotes">
        <pc:chgData name="Russell Tulett" userId="066e7308-9893-446a-9b0d-46b9633b83ea" providerId="ADAL" clId="{97EE4866-F1C7-4954-B464-586913BC3446}" dt="2023-05-18T01:35:45.233" v="674" actId="948"/>
        <pc:sldMkLst>
          <pc:docMk/>
          <pc:sldMk cId="970782978" sldId="360"/>
        </pc:sldMkLst>
      </pc:sldChg>
      <pc:sldChg chg="modNotes">
        <pc:chgData name="Russell Tulett" userId="066e7308-9893-446a-9b0d-46b9633b83ea" providerId="ADAL" clId="{97EE4866-F1C7-4954-B464-586913BC3446}" dt="2023-05-18T01:35:45.250" v="690" actId="948"/>
        <pc:sldMkLst>
          <pc:docMk/>
          <pc:sldMk cId="2372724586" sldId="361"/>
        </pc:sldMkLst>
      </pc:sldChg>
      <pc:sldChg chg="modNotes">
        <pc:chgData name="Russell Tulett" userId="066e7308-9893-446a-9b0d-46b9633b83ea" providerId="ADAL" clId="{97EE4866-F1C7-4954-B464-586913BC3446}" dt="2023-05-18T01:35:45.216" v="626" actId="948"/>
        <pc:sldMkLst>
          <pc:docMk/>
          <pc:sldMk cId="1500832934" sldId="362"/>
        </pc:sldMkLst>
      </pc:sldChg>
      <pc:sldChg chg="modNotes">
        <pc:chgData name="Russell Tulett" userId="066e7308-9893-446a-9b0d-46b9633b83ea" providerId="ADAL" clId="{97EE4866-F1C7-4954-B464-586913BC3446}" dt="2023-05-18T01:35:45.200" v="562" actId="948"/>
        <pc:sldMkLst>
          <pc:docMk/>
          <pc:sldMk cId="1682943390" sldId="363"/>
        </pc:sldMkLst>
      </pc:sldChg>
      <pc:sldChg chg="modNotes">
        <pc:chgData name="Russell Tulett" userId="066e7308-9893-446a-9b0d-46b9633b83ea" providerId="ADAL" clId="{97EE4866-F1C7-4954-B464-586913BC3446}" dt="2023-05-18T01:35:45.179" v="530" actId="948"/>
        <pc:sldMkLst>
          <pc:docMk/>
          <pc:sldMk cId="1713755903" sldId="364"/>
        </pc:sldMkLst>
      </pc:sldChg>
      <pc:sldChg chg="modNotes">
        <pc:chgData name="Russell Tulett" userId="066e7308-9893-446a-9b0d-46b9633b83ea" providerId="ADAL" clId="{97EE4866-F1C7-4954-B464-586913BC3446}" dt="2023-05-18T01:35:45.250" v="706" actId="948"/>
        <pc:sldMkLst>
          <pc:docMk/>
          <pc:sldMk cId="3510821356" sldId="365"/>
        </pc:sldMkLst>
      </pc:sldChg>
      <pc:sldChg chg="modNotes">
        <pc:chgData name="Russell Tulett" userId="066e7308-9893-446a-9b0d-46b9633b83ea" providerId="ADAL" clId="{97EE4866-F1C7-4954-B464-586913BC3446}" dt="2023-05-18T01:35:45.184" v="546" actId="948"/>
        <pc:sldMkLst>
          <pc:docMk/>
          <pc:sldMk cId="1766942245" sldId="366"/>
        </pc:sldMkLst>
      </pc:sldChg>
      <pc:sldMasterChg chg="modSp mod modSldLayout">
        <pc:chgData name="Russell Tulett" userId="066e7308-9893-446a-9b0d-46b9633b83ea" providerId="ADAL" clId="{97EE4866-F1C7-4954-B464-586913BC3446}" dt="2023-05-18T01:35:45.099" v="436" actId="948"/>
        <pc:sldMasterMkLst>
          <pc:docMk/>
          <pc:sldMasterMk cId="694522802" sldId="2147483660"/>
        </pc:sldMasterMkLst>
        <pc:spChg chg="mod">
          <ac:chgData name="Russell Tulett" userId="066e7308-9893-446a-9b0d-46b9633b83ea" providerId="ADAL" clId="{97EE4866-F1C7-4954-B464-586913BC3446}" dt="2023-05-18T01:35:39.752" v="6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Russell Tulett" userId="066e7308-9893-446a-9b0d-46b9633b83ea" providerId="ADAL" clId="{97EE4866-F1C7-4954-B464-586913BC3446}" dt="2023-05-18T01:35:45.099" v="436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Russell Tulett" userId="066e7308-9893-446a-9b0d-46b9633b83ea" providerId="ADAL" clId="{97EE4866-F1C7-4954-B464-586913BC3446}" dt="2023-05-18T01:35:39.785" v="13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Russell Tulett" userId="066e7308-9893-446a-9b0d-46b9633b83ea" providerId="ADAL" clId="{97EE4866-F1C7-4954-B464-586913BC3446}" dt="2023-05-18T01:35:39.785" v="13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Russell Tulett" userId="066e7308-9893-446a-9b0d-46b9633b83ea" providerId="ADAL" clId="{97EE4866-F1C7-4954-B464-586913BC3446}" dt="2023-05-18T01:35:39.799" v="20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Russell Tulett" userId="066e7308-9893-446a-9b0d-46b9633b83ea" providerId="ADAL" clId="{97EE4866-F1C7-4954-B464-586913BC3446}" dt="2023-05-18T01:35:39.799" v="20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Russell Tulett" userId="066e7308-9893-446a-9b0d-46b9633b83ea" providerId="ADAL" clId="{97EE4866-F1C7-4954-B464-586913BC3446}" dt="2023-05-18T01:35:39.799" v="27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Russell Tulett" userId="066e7308-9893-446a-9b0d-46b9633b83ea" providerId="ADAL" clId="{97EE4866-F1C7-4954-B464-586913BC3446}" dt="2023-05-18T01:35:39.799" v="27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Russell Tulett" userId="066e7308-9893-446a-9b0d-46b9633b83ea" providerId="ADAL" clId="{97EE4866-F1C7-4954-B464-586913BC3446}" dt="2023-05-18T01:35:39.799" v="34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Russell Tulett" userId="066e7308-9893-446a-9b0d-46b9633b83ea" providerId="ADAL" clId="{97EE4866-F1C7-4954-B464-586913BC3446}" dt="2023-05-18T01:35:39.799" v="34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7EE4866-F1C7-4954-B464-586913BC3446}" dt="2023-05-18T01:35:39.817" v="41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Russell Tulett" userId="066e7308-9893-446a-9b0d-46b9633b83ea" providerId="ADAL" clId="{97EE4866-F1C7-4954-B464-586913BC3446}" dt="2023-05-18T01:35:39.817" v="41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7EE4866-F1C7-4954-B464-586913BC3446}" dt="2023-05-18T01:35:39.817" v="48"/>
          <pc:sldLayoutMkLst>
            <pc:docMk/>
            <pc:sldMasterMk cId="694522802" sldId="2147483660"/>
            <pc:sldLayoutMk cId="3980449" sldId="2147483666"/>
          </pc:sldLayoutMkLst>
          <pc:spChg chg="mod">
            <ac:chgData name="Russell Tulett" userId="066e7308-9893-446a-9b0d-46b9633b83ea" providerId="ADAL" clId="{97EE4866-F1C7-4954-B464-586913BC3446}" dt="2023-05-18T01:35:39.817" v="48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7EE4866-F1C7-4954-B464-586913BC3446}" dt="2023-05-18T01:35:39.833" v="55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Russell Tulett" userId="066e7308-9893-446a-9b0d-46b9633b83ea" providerId="ADAL" clId="{97EE4866-F1C7-4954-B464-586913BC3446}" dt="2023-05-18T01:35:39.833" v="55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7EE4866-F1C7-4954-B464-586913BC3446}" dt="2023-05-18T01:35:39.833" v="62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Russell Tulett" userId="066e7308-9893-446a-9b0d-46b9633b83ea" providerId="ADAL" clId="{97EE4866-F1C7-4954-B464-586913BC3446}" dt="2023-05-18T01:35:39.833" v="62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7EE4866-F1C7-4954-B464-586913BC3446}" dt="2023-05-18T01:35:39.833" v="69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Russell Tulett" userId="066e7308-9893-446a-9b0d-46b9633b83ea" providerId="ADAL" clId="{97EE4866-F1C7-4954-B464-586913BC3446}" dt="2023-05-18T01:35:39.833" v="69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7EE4866-F1C7-4954-B464-586913BC3446}" dt="2023-05-18T01:35:39.851" v="76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Russell Tulett" userId="066e7308-9893-446a-9b0d-46b9633b83ea" providerId="ADAL" clId="{97EE4866-F1C7-4954-B464-586913BC3446}" dt="2023-05-18T01:35:39.851" v="76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Russell Tulett" userId="066e7308-9893-446a-9b0d-46b9633b83ea" providerId="ADAL" clId="{97EE4866-F1C7-4954-B464-586913BC3446}" dt="2023-05-18T01:35:39.851" v="83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Russell Tulett" userId="066e7308-9893-446a-9b0d-46b9633b83ea" providerId="ADAL" clId="{97EE4866-F1C7-4954-B464-586913BC3446}" dt="2023-05-18T01:35:39.851" v="83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Russell Tulett" userId="066e7308-9893-446a-9b0d-46b9633b83ea" providerId="ADAL" clId="{97EE4866-F1C7-4954-B464-586913BC3446}" dt="2023-05-18T01:35:39.851" v="90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Russell Tulett" userId="066e7308-9893-446a-9b0d-46b9633b83ea" providerId="ADAL" clId="{97EE4866-F1C7-4954-B464-586913BC3446}" dt="2023-05-18T01:35:39.851" v="90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Ashley Davis" userId="6004b563-4108-4bf4-817c-5f358ffcaf55" providerId="ADAL" clId="{E45A2444-D561-48B2-B164-A9394CAD021B}"/>
    <pc:docChg chg="custSel modSld modMainMaster modNotesMaster modHandout">
      <pc:chgData name="Ashley Davis" userId="6004b563-4108-4bf4-817c-5f358ffcaf55" providerId="ADAL" clId="{E45A2444-D561-48B2-B164-A9394CAD021B}" dt="2023-08-01T03:54:10.943" v="2643" actId="948"/>
      <pc:docMkLst>
        <pc:docMk/>
      </pc:docMkLst>
      <pc:sldChg chg="modNotes">
        <pc:chgData name="Ashley Davis" userId="6004b563-4108-4bf4-817c-5f358ffcaf55" providerId="ADAL" clId="{E45A2444-D561-48B2-B164-A9394CAD021B}" dt="2023-08-01T03:54:10.835" v="2403" actId="948"/>
        <pc:sldMkLst>
          <pc:docMk/>
          <pc:sldMk cId="1118797634" sldId="292"/>
        </pc:sldMkLst>
      </pc:sldChg>
      <pc:sldChg chg="modNotes">
        <pc:chgData name="Ashley Davis" userId="6004b563-4108-4bf4-817c-5f358ffcaf55" providerId="ADAL" clId="{E45A2444-D561-48B2-B164-A9394CAD021B}" dt="2023-08-01T03:54:10.943" v="2643" actId="948"/>
        <pc:sldMkLst>
          <pc:docMk/>
          <pc:sldMk cId="3829073411" sldId="302"/>
        </pc:sldMkLst>
      </pc:sldChg>
      <pc:sldChg chg="modNotes">
        <pc:chgData name="Ashley Davis" userId="6004b563-4108-4bf4-817c-5f358ffcaf55" providerId="ADAL" clId="{E45A2444-D561-48B2-B164-A9394CAD021B}" dt="2023-08-01T03:54:10.828" v="2387" actId="948"/>
        <pc:sldMkLst>
          <pc:docMk/>
          <pc:sldMk cId="715719787" sldId="325"/>
        </pc:sldMkLst>
      </pc:sldChg>
      <pc:sldChg chg="modNotes">
        <pc:chgData name="Ashley Davis" userId="6004b563-4108-4bf4-817c-5f358ffcaf55" providerId="ADAL" clId="{E45A2444-D561-48B2-B164-A9394CAD021B}" dt="2023-08-01T03:54:10.851" v="2467" actId="948"/>
        <pc:sldMkLst>
          <pc:docMk/>
          <pc:sldMk cId="1967332117" sldId="337"/>
        </pc:sldMkLst>
      </pc:sldChg>
      <pc:sldChg chg="modNotes">
        <pc:chgData name="Ashley Davis" userId="6004b563-4108-4bf4-817c-5f358ffcaf55" providerId="ADAL" clId="{E45A2444-D561-48B2-B164-A9394CAD021B}" dt="2023-08-01T03:54:10.818" v="2371" actId="948"/>
        <pc:sldMkLst>
          <pc:docMk/>
          <pc:sldMk cId="2001486826" sldId="339"/>
        </pc:sldMkLst>
      </pc:sldChg>
      <pc:sldChg chg="modNotes">
        <pc:chgData name="Ashley Davis" userId="6004b563-4108-4bf4-817c-5f358ffcaf55" providerId="ADAL" clId="{E45A2444-D561-48B2-B164-A9394CAD021B}" dt="2023-08-01T03:54:10.868" v="2483" actId="948"/>
        <pc:sldMkLst>
          <pc:docMk/>
          <pc:sldMk cId="187534740" sldId="340"/>
        </pc:sldMkLst>
      </pc:sldChg>
      <pc:sldChg chg="modNotes">
        <pc:chgData name="Ashley Davis" userId="6004b563-4108-4bf4-817c-5f358ffcaf55" providerId="ADAL" clId="{E45A2444-D561-48B2-B164-A9394CAD021B}" dt="2023-08-01T03:54:10.802" v="2355" actId="948"/>
        <pc:sldMkLst>
          <pc:docMk/>
          <pc:sldMk cId="3071644367" sldId="343"/>
        </pc:sldMkLst>
      </pc:sldChg>
      <pc:sldChg chg="modNotes">
        <pc:chgData name="Ashley Davis" userId="6004b563-4108-4bf4-817c-5f358ffcaf55" providerId="ADAL" clId="{E45A2444-D561-48B2-B164-A9394CAD021B}" dt="2023-08-01T03:54:10.935" v="2627" actId="948"/>
        <pc:sldMkLst>
          <pc:docMk/>
          <pc:sldMk cId="3717188038" sldId="346"/>
        </pc:sldMkLst>
      </pc:sldChg>
      <pc:sldChg chg="addSp delSp modSp mod modNotes">
        <pc:chgData name="Ashley Davis" userId="6004b563-4108-4bf4-817c-5f358ffcaf55" providerId="ADAL" clId="{E45A2444-D561-48B2-B164-A9394CAD021B}" dt="2023-08-01T03:54:10.868" v="2499" actId="948"/>
        <pc:sldMkLst>
          <pc:docMk/>
          <pc:sldMk cId="1253950219" sldId="352"/>
        </pc:sldMkLst>
        <pc:picChg chg="del">
          <ac:chgData name="Ashley Davis" userId="6004b563-4108-4bf4-817c-5f358ffcaf55" providerId="ADAL" clId="{E45A2444-D561-48B2-B164-A9394CAD021B}" dt="2023-08-01T03:52:40.896" v="0" actId="478"/>
          <ac:picMkLst>
            <pc:docMk/>
            <pc:sldMk cId="1253950219" sldId="352"/>
            <ac:picMk id="4" creationId="{BCE204CE-D0BD-C139-3AD3-7989AA44DE30}"/>
          </ac:picMkLst>
        </pc:picChg>
        <pc:picChg chg="add mod">
          <ac:chgData name="Ashley Davis" userId="6004b563-4108-4bf4-817c-5f358ffcaf55" providerId="ADAL" clId="{E45A2444-D561-48B2-B164-A9394CAD021B}" dt="2023-08-01T03:52:52.892" v="442" actId="14100"/>
          <ac:picMkLst>
            <pc:docMk/>
            <pc:sldMk cId="1253950219" sldId="352"/>
            <ac:picMk id="6" creationId="{B31A6E6A-2CCC-B09D-4690-657BD09ED1B6}"/>
          </ac:picMkLst>
        </pc:picChg>
      </pc:sldChg>
      <pc:sldChg chg="modNotes">
        <pc:chgData name="Ashley Davis" userId="6004b563-4108-4bf4-817c-5f358ffcaf55" providerId="ADAL" clId="{E45A2444-D561-48B2-B164-A9394CAD021B}" dt="2023-08-01T03:54:10.885" v="2531" actId="948"/>
        <pc:sldMkLst>
          <pc:docMk/>
          <pc:sldMk cId="459659776" sldId="358"/>
        </pc:sldMkLst>
      </pc:sldChg>
      <pc:sldChg chg="modNotes">
        <pc:chgData name="Ashley Davis" userId="6004b563-4108-4bf4-817c-5f358ffcaf55" providerId="ADAL" clId="{E45A2444-D561-48B2-B164-A9394CAD021B}" dt="2023-08-01T03:54:10.900" v="2547" actId="948"/>
        <pc:sldMkLst>
          <pc:docMk/>
          <pc:sldMk cId="1078705389" sldId="359"/>
        </pc:sldMkLst>
      </pc:sldChg>
      <pc:sldChg chg="modNotes">
        <pc:chgData name="Ashley Davis" userId="6004b563-4108-4bf4-817c-5f358ffcaf55" providerId="ADAL" clId="{E45A2444-D561-48B2-B164-A9394CAD021B}" dt="2023-08-01T03:54:10.901" v="2563" actId="948"/>
        <pc:sldMkLst>
          <pc:docMk/>
          <pc:sldMk cId="970782978" sldId="360"/>
        </pc:sldMkLst>
      </pc:sldChg>
      <pc:sldChg chg="modNotes">
        <pc:chgData name="Ashley Davis" userId="6004b563-4108-4bf4-817c-5f358ffcaf55" providerId="ADAL" clId="{E45A2444-D561-48B2-B164-A9394CAD021B}" dt="2023-08-01T03:54:10.885" v="2515" actId="948"/>
        <pc:sldMkLst>
          <pc:docMk/>
          <pc:sldMk cId="1500832934" sldId="362"/>
        </pc:sldMkLst>
      </pc:sldChg>
      <pc:sldChg chg="modNotes">
        <pc:chgData name="Ashley Davis" userId="6004b563-4108-4bf4-817c-5f358ffcaf55" providerId="ADAL" clId="{E45A2444-D561-48B2-B164-A9394CAD021B}" dt="2023-08-01T03:54:10.851" v="2451" actId="948"/>
        <pc:sldMkLst>
          <pc:docMk/>
          <pc:sldMk cId="1682943390" sldId="363"/>
        </pc:sldMkLst>
      </pc:sldChg>
      <pc:sldChg chg="modNotes">
        <pc:chgData name="Ashley Davis" userId="6004b563-4108-4bf4-817c-5f358ffcaf55" providerId="ADAL" clId="{E45A2444-D561-48B2-B164-A9394CAD021B}" dt="2023-08-01T03:54:10.843" v="2419" actId="948"/>
        <pc:sldMkLst>
          <pc:docMk/>
          <pc:sldMk cId="1713755903" sldId="364"/>
        </pc:sldMkLst>
      </pc:sldChg>
      <pc:sldChg chg="modNotes">
        <pc:chgData name="Ashley Davis" userId="6004b563-4108-4bf4-817c-5f358ffcaf55" providerId="ADAL" clId="{E45A2444-D561-48B2-B164-A9394CAD021B}" dt="2023-08-01T03:54:10.918" v="2611" actId="948"/>
        <pc:sldMkLst>
          <pc:docMk/>
          <pc:sldMk cId="3510821356" sldId="365"/>
        </pc:sldMkLst>
      </pc:sldChg>
      <pc:sldChg chg="modNotes">
        <pc:chgData name="Ashley Davis" userId="6004b563-4108-4bf4-817c-5f358ffcaf55" providerId="ADAL" clId="{E45A2444-D561-48B2-B164-A9394CAD021B}" dt="2023-08-01T03:54:10.851" v="2435" actId="948"/>
        <pc:sldMkLst>
          <pc:docMk/>
          <pc:sldMk cId="1766942245" sldId="366"/>
        </pc:sldMkLst>
      </pc:sldChg>
      <pc:sldChg chg="addSp delSp modSp mod modNotes">
        <pc:chgData name="Ashley Davis" userId="6004b563-4108-4bf4-817c-5f358ffcaf55" providerId="ADAL" clId="{E45A2444-D561-48B2-B164-A9394CAD021B}" dt="2023-08-01T03:54:10.901" v="2579" actId="948"/>
        <pc:sldMkLst>
          <pc:docMk/>
          <pc:sldMk cId="3089427789" sldId="367"/>
        </pc:sldMkLst>
        <pc:picChg chg="add mod">
          <ac:chgData name="Ashley Davis" userId="6004b563-4108-4bf4-817c-5f358ffcaf55" providerId="ADAL" clId="{E45A2444-D561-48B2-B164-A9394CAD021B}" dt="2023-08-01T03:54:07.899" v="2205" actId="1076"/>
          <ac:picMkLst>
            <pc:docMk/>
            <pc:sldMk cId="3089427789" sldId="367"/>
            <ac:picMk id="6" creationId="{365AC56E-BB85-8C3A-8C94-8F7120949C8A}"/>
          </ac:picMkLst>
        </pc:picChg>
        <pc:picChg chg="del">
          <ac:chgData name="Ashley Davis" userId="6004b563-4108-4bf4-817c-5f358ffcaf55" providerId="ADAL" clId="{E45A2444-D561-48B2-B164-A9394CAD021B}" dt="2023-08-01T03:53:34.644" v="881" actId="478"/>
          <ac:picMkLst>
            <pc:docMk/>
            <pc:sldMk cId="3089427789" sldId="367"/>
            <ac:picMk id="7" creationId="{9A8E2BC4-A8E6-2E43-8C45-8947F01EEE97}"/>
          </ac:picMkLst>
        </pc:picChg>
      </pc:sldChg>
      <pc:sldChg chg="modNotes">
        <pc:chgData name="Ashley Davis" userId="6004b563-4108-4bf4-817c-5f358ffcaf55" providerId="ADAL" clId="{E45A2444-D561-48B2-B164-A9394CAD021B}" dt="2023-08-01T03:54:10.918" v="2595" actId="948"/>
        <pc:sldMkLst>
          <pc:docMk/>
          <pc:sldMk cId="3338310943" sldId="368"/>
        </pc:sldMkLst>
      </pc:sldChg>
      <pc:sldMasterChg chg="modSp mod modSldLayout">
        <pc:chgData name="Ashley Davis" userId="6004b563-4108-4bf4-817c-5f358ffcaf55" providerId="ADAL" clId="{E45A2444-D561-48B2-B164-A9394CAD021B}" dt="2023-08-01T03:54:10.785" v="2311" actId="948"/>
        <pc:sldMasterMkLst>
          <pc:docMk/>
          <pc:sldMasterMk cId="694522802" sldId="2147483660"/>
        </pc:sldMasterMkLst>
        <pc:spChg chg="mod">
          <ac:chgData name="Ashley Davis" userId="6004b563-4108-4bf4-817c-5f358ffcaf55" providerId="ADAL" clId="{E45A2444-D561-48B2-B164-A9394CAD021B}" dt="2023-08-01T03:54:10.704" v="2212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Ashley Davis" userId="6004b563-4108-4bf4-817c-5f358ffcaf55" providerId="ADAL" clId="{E45A2444-D561-48B2-B164-A9394CAD021B}" dt="2023-08-01T03:54:10.785" v="2311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Ashley Davis" userId="6004b563-4108-4bf4-817c-5f358ffcaf55" providerId="ADAL" clId="{E45A2444-D561-48B2-B164-A9394CAD021B}" dt="2023-08-01T03:54:10.718" v="2219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Ashley Davis" userId="6004b563-4108-4bf4-817c-5f358ffcaf55" providerId="ADAL" clId="{E45A2444-D561-48B2-B164-A9394CAD021B}" dt="2023-08-01T03:54:10.718" v="2219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Ashley Davis" userId="6004b563-4108-4bf4-817c-5f358ffcaf55" providerId="ADAL" clId="{E45A2444-D561-48B2-B164-A9394CAD021B}" dt="2023-08-01T03:54:10.718" v="2226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Ashley Davis" userId="6004b563-4108-4bf4-817c-5f358ffcaf55" providerId="ADAL" clId="{E45A2444-D561-48B2-B164-A9394CAD021B}" dt="2023-08-01T03:54:10.718" v="2226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Ashley Davis" userId="6004b563-4108-4bf4-817c-5f358ffcaf55" providerId="ADAL" clId="{E45A2444-D561-48B2-B164-A9394CAD021B}" dt="2023-08-01T03:54:10.735" v="2233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Ashley Davis" userId="6004b563-4108-4bf4-817c-5f358ffcaf55" providerId="ADAL" clId="{E45A2444-D561-48B2-B164-A9394CAD021B}" dt="2023-08-01T03:54:10.735" v="2233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Ashley Davis" userId="6004b563-4108-4bf4-817c-5f358ffcaf55" providerId="ADAL" clId="{E45A2444-D561-48B2-B164-A9394CAD021B}" dt="2023-08-01T03:54:10.735" v="2240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Ashley Davis" userId="6004b563-4108-4bf4-817c-5f358ffcaf55" providerId="ADAL" clId="{E45A2444-D561-48B2-B164-A9394CAD021B}" dt="2023-08-01T03:54:10.735" v="2240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Ashley Davis" userId="6004b563-4108-4bf4-817c-5f358ffcaf55" providerId="ADAL" clId="{E45A2444-D561-48B2-B164-A9394CAD021B}" dt="2023-08-01T03:54:10.742" v="2247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Ashley Davis" userId="6004b563-4108-4bf4-817c-5f358ffcaf55" providerId="ADAL" clId="{E45A2444-D561-48B2-B164-A9394CAD021B}" dt="2023-08-01T03:54:10.742" v="2247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Ashley Davis" userId="6004b563-4108-4bf4-817c-5f358ffcaf55" providerId="ADAL" clId="{E45A2444-D561-48B2-B164-A9394CAD021B}" dt="2023-08-01T03:54:10.751" v="2254"/>
          <pc:sldLayoutMkLst>
            <pc:docMk/>
            <pc:sldMasterMk cId="694522802" sldId="2147483660"/>
            <pc:sldLayoutMk cId="3980449" sldId="2147483666"/>
          </pc:sldLayoutMkLst>
          <pc:spChg chg="mod">
            <ac:chgData name="Ashley Davis" userId="6004b563-4108-4bf4-817c-5f358ffcaf55" providerId="ADAL" clId="{E45A2444-D561-48B2-B164-A9394CAD021B}" dt="2023-08-01T03:54:10.751" v="2254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Ashley Davis" userId="6004b563-4108-4bf4-817c-5f358ffcaf55" providerId="ADAL" clId="{E45A2444-D561-48B2-B164-A9394CAD021B}" dt="2023-08-01T03:54:10.751" v="2261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Ashley Davis" userId="6004b563-4108-4bf4-817c-5f358ffcaf55" providerId="ADAL" clId="{E45A2444-D561-48B2-B164-A9394CAD021B}" dt="2023-08-01T03:54:10.751" v="2261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Ashley Davis" userId="6004b563-4108-4bf4-817c-5f358ffcaf55" providerId="ADAL" clId="{E45A2444-D561-48B2-B164-A9394CAD021B}" dt="2023-08-01T03:54:10.751" v="2268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Ashley Davis" userId="6004b563-4108-4bf4-817c-5f358ffcaf55" providerId="ADAL" clId="{E45A2444-D561-48B2-B164-A9394CAD021B}" dt="2023-08-01T03:54:10.751" v="2268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Ashley Davis" userId="6004b563-4108-4bf4-817c-5f358ffcaf55" providerId="ADAL" clId="{E45A2444-D561-48B2-B164-A9394CAD021B}" dt="2023-08-01T03:54:10.768" v="2275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Ashley Davis" userId="6004b563-4108-4bf4-817c-5f358ffcaf55" providerId="ADAL" clId="{E45A2444-D561-48B2-B164-A9394CAD021B}" dt="2023-08-01T03:54:10.768" v="2275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Ashley Davis" userId="6004b563-4108-4bf4-817c-5f358ffcaf55" providerId="ADAL" clId="{E45A2444-D561-48B2-B164-A9394CAD021B}" dt="2023-08-01T03:54:10.768" v="2282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Ashley Davis" userId="6004b563-4108-4bf4-817c-5f358ffcaf55" providerId="ADAL" clId="{E45A2444-D561-48B2-B164-A9394CAD021B}" dt="2023-08-01T03:54:10.768" v="2282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Ashley Davis" userId="6004b563-4108-4bf4-817c-5f358ffcaf55" providerId="ADAL" clId="{E45A2444-D561-48B2-B164-A9394CAD021B}" dt="2023-08-01T03:54:10.768" v="2289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Ashley Davis" userId="6004b563-4108-4bf4-817c-5f358ffcaf55" providerId="ADAL" clId="{E45A2444-D561-48B2-B164-A9394CAD021B}" dt="2023-08-01T03:54:10.768" v="2289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Ashley Davis" userId="6004b563-4108-4bf4-817c-5f358ffcaf55" providerId="ADAL" clId="{E45A2444-D561-48B2-B164-A9394CAD021B}" dt="2023-08-01T03:54:10.768" v="2296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Ashley Davis" userId="6004b563-4108-4bf4-817c-5f358ffcaf55" providerId="ADAL" clId="{E45A2444-D561-48B2-B164-A9394CAD021B}" dt="2023-08-01T03:54:10.768" v="2296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Marit Jones-Virma" userId="a008f3c6-d64e-4928-b3c6-6962dceaa7e6" providerId="ADAL" clId="{A234DF54-2C51-4A5E-8925-D2BF8B7657AC}"/>
    <pc:docChg chg="custSel modSld modMainMaster modNotesMaster modHandout">
      <pc:chgData name="Marit Jones-Virma" userId="a008f3c6-d64e-4928-b3c6-6962dceaa7e6" providerId="ADAL" clId="{A234DF54-2C51-4A5E-8925-D2BF8B7657AC}" dt="2023-05-11T06:25:43.691" v="2114" actId="948"/>
      <pc:docMkLst>
        <pc:docMk/>
      </pc:docMkLst>
      <pc:sldChg chg="modNotes">
        <pc:chgData name="Marit Jones-Virma" userId="a008f3c6-d64e-4928-b3c6-6962dceaa7e6" providerId="ADAL" clId="{A234DF54-2C51-4A5E-8925-D2BF8B7657AC}" dt="2023-05-11T06:25:43.573" v="1858" actId="948"/>
        <pc:sldMkLst>
          <pc:docMk/>
          <pc:sldMk cId="1118797634" sldId="292"/>
        </pc:sldMkLst>
      </pc:sldChg>
      <pc:sldChg chg="modNotes">
        <pc:chgData name="Marit Jones-Virma" userId="a008f3c6-d64e-4928-b3c6-6962dceaa7e6" providerId="ADAL" clId="{A234DF54-2C51-4A5E-8925-D2BF8B7657AC}" dt="2023-05-11T06:25:43.691" v="2114" actId="948"/>
        <pc:sldMkLst>
          <pc:docMk/>
          <pc:sldMk cId="3829073411" sldId="302"/>
        </pc:sldMkLst>
      </pc:sldChg>
      <pc:sldChg chg="modNotes">
        <pc:chgData name="Marit Jones-Virma" userId="a008f3c6-d64e-4928-b3c6-6962dceaa7e6" providerId="ADAL" clId="{A234DF54-2C51-4A5E-8925-D2BF8B7657AC}" dt="2023-05-11T06:25:43.591" v="1890" actId="948"/>
        <pc:sldMkLst>
          <pc:docMk/>
          <pc:sldMk cId="715719787" sldId="325"/>
        </pc:sldMkLst>
      </pc:sldChg>
      <pc:sldChg chg="modCm modNotes">
        <pc:chgData name="Marit Jones-Virma" userId="a008f3c6-d64e-4928-b3c6-6962dceaa7e6" providerId="ADAL" clId="{A234DF54-2C51-4A5E-8925-D2BF8B7657AC}" dt="2023-05-11T06:25:43.620" v="1954" actId="948"/>
        <pc:sldMkLst>
          <pc:docMk/>
          <pc:sldMk cId="1967332117" sldId="337"/>
        </pc:sldMkLst>
      </pc:sldChg>
      <pc:sldChg chg="modNotes">
        <pc:chgData name="Marit Jones-Virma" userId="a008f3c6-d64e-4928-b3c6-6962dceaa7e6" providerId="ADAL" clId="{A234DF54-2C51-4A5E-8925-D2BF8B7657AC}" dt="2023-05-11T06:25:43.582" v="1874" actId="948"/>
        <pc:sldMkLst>
          <pc:docMk/>
          <pc:sldMk cId="2001486826" sldId="339"/>
        </pc:sldMkLst>
      </pc:sldChg>
      <pc:sldChg chg="modCm modNotes">
        <pc:chgData name="Marit Jones-Virma" userId="a008f3c6-d64e-4928-b3c6-6962dceaa7e6" providerId="ADAL" clId="{A234DF54-2C51-4A5E-8925-D2BF8B7657AC}" dt="2023-05-11T06:25:43.628" v="1970" actId="948"/>
        <pc:sldMkLst>
          <pc:docMk/>
          <pc:sldMk cId="187534740" sldId="340"/>
        </pc:sldMkLst>
      </pc:sldChg>
      <pc:sldChg chg="modNotes">
        <pc:chgData name="Marit Jones-Virma" userId="a008f3c6-d64e-4928-b3c6-6962dceaa7e6" providerId="ADAL" clId="{A234DF54-2C51-4A5E-8925-D2BF8B7657AC}" dt="2023-05-11T06:25:43.559" v="1842" actId="948"/>
        <pc:sldMkLst>
          <pc:docMk/>
          <pc:sldMk cId="3071644367" sldId="343"/>
        </pc:sldMkLst>
      </pc:sldChg>
      <pc:sldChg chg="modNotes">
        <pc:chgData name="Marit Jones-Virma" userId="a008f3c6-d64e-4928-b3c6-6962dceaa7e6" providerId="ADAL" clId="{A234DF54-2C51-4A5E-8925-D2BF8B7657AC}" dt="2023-05-11T06:25:43.683" v="2098" actId="948"/>
        <pc:sldMkLst>
          <pc:docMk/>
          <pc:sldMk cId="3717188038" sldId="346"/>
        </pc:sldMkLst>
      </pc:sldChg>
      <pc:sldChg chg="modCm modNotes">
        <pc:chgData name="Marit Jones-Virma" userId="a008f3c6-d64e-4928-b3c6-6962dceaa7e6" providerId="ADAL" clId="{A234DF54-2C51-4A5E-8925-D2BF8B7657AC}" dt="2023-05-11T06:25:43.634" v="1986" actId="948"/>
        <pc:sldMkLst>
          <pc:docMk/>
          <pc:sldMk cId="1253950219" sldId="352"/>
        </pc:sldMkLst>
      </pc:sldChg>
      <pc:sldChg chg="modNotes">
        <pc:chgData name="Marit Jones-Virma" userId="a008f3c6-d64e-4928-b3c6-6962dceaa7e6" providerId="ADAL" clId="{A234DF54-2C51-4A5E-8925-D2BF8B7657AC}" dt="2023-05-11T06:25:43.647" v="2018" actId="948"/>
        <pc:sldMkLst>
          <pc:docMk/>
          <pc:sldMk cId="459659776" sldId="358"/>
        </pc:sldMkLst>
      </pc:sldChg>
      <pc:sldChg chg="modNotes">
        <pc:chgData name="Marit Jones-Virma" userId="a008f3c6-d64e-4928-b3c6-6962dceaa7e6" providerId="ADAL" clId="{A234DF54-2C51-4A5E-8925-D2BF8B7657AC}" dt="2023-05-11T06:25:43.654" v="2034" actId="948"/>
        <pc:sldMkLst>
          <pc:docMk/>
          <pc:sldMk cId="1078705389" sldId="359"/>
        </pc:sldMkLst>
      </pc:sldChg>
      <pc:sldChg chg="modNotes">
        <pc:chgData name="Marit Jones-Virma" userId="a008f3c6-d64e-4928-b3c6-6962dceaa7e6" providerId="ADAL" clId="{A234DF54-2C51-4A5E-8925-D2BF8B7657AC}" dt="2023-05-11T06:25:43.660" v="2050" actId="948"/>
        <pc:sldMkLst>
          <pc:docMk/>
          <pc:sldMk cId="970782978" sldId="360"/>
        </pc:sldMkLst>
      </pc:sldChg>
      <pc:sldChg chg="modNotes">
        <pc:chgData name="Marit Jones-Virma" userId="a008f3c6-d64e-4928-b3c6-6962dceaa7e6" providerId="ADAL" clId="{A234DF54-2C51-4A5E-8925-D2BF8B7657AC}" dt="2023-05-11T06:25:43.667" v="2066" actId="948"/>
        <pc:sldMkLst>
          <pc:docMk/>
          <pc:sldMk cId="2372724586" sldId="361"/>
        </pc:sldMkLst>
      </pc:sldChg>
      <pc:sldChg chg="modNotes">
        <pc:chgData name="Marit Jones-Virma" userId="a008f3c6-d64e-4928-b3c6-6962dceaa7e6" providerId="ADAL" clId="{A234DF54-2C51-4A5E-8925-D2BF8B7657AC}" dt="2023-05-11T06:25:43.641" v="2002" actId="948"/>
        <pc:sldMkLst>
          <pc:docMk/>
          <pc:sldMk cId="1500832934" sldId="362"/>
        </pc:sldMkLst>
      </pc:sldChg>
      <pc:sldChg chg="modSp mod modCm modNotes">
        <pc:chgData name="Marit Jones-Virma" userId="a008f3c6-d64e-4928-b3c6-6962dceaa7e6" providerId="ADAL" clId="{A234DF54-2C51-4A5E-8925-D2BF8B7657AC}" dt="2023-05-11T06:25:43.613" v="1938" actId="948"/>
        <pc:sldMkLst>
          <pc:docMk/>
          <pc:sldMk cId="1682943390" sldId="363"/>
        </pc:sldMkLst>
        <pc:spChg chg="mod">
          <ac:chgData name="Marit Jones-Virma" userId="a008f3c6-d64e-4928-b3c6-6962dceaa7e6" providerId="ADAL" clId="{A234DF54-2C51-4A5E-8925-D2BF8B7657AC}" dt="2023-05-11T06:24:31.003" v="0" actId="20577"/>
          <ac:spMkLst>
            <pc:docMk/>
            <pc:sldMk cId="1682943390" sldId="363"/>
            <ac:spMk id="3" creationId="{CDCF87FC-CFBF-4274-AAD3-72E97D06453C}"/>
          </ac:spMkLst>
        </pc:spChg>
      </pc:sldChg>
      <pc:sldChg chg="modNotes">
        <pc:chgData name="Marit Jones-Virma" userId="a008f3c6-d64e-4928-b3c6-6962dceaa7e6" providerId="ADAL" clId="{A234DF54-2C51-4A5E-8925-D2BF8B7657AC}" dt="2023-05-11T06:25:43.597" v="1906" actId="948"/>
        <pc:sldMkLst>
          <pc:docMk/>
          <pc:sldMk cId="1713755903" sldId="364"/>
        </pc:sldMkLst>
      </pc:sldChg>
      <pc:sldChg chg="modNotes">
        <pc:chgData name="Marit Jones-Virma" userId="a008f3c6-d64e-4928-b3c6-6962dceaa7e6" providerId="ADAL" clId="{A234DF54-2C51-4A5E-8925-D2BF8B7657AC}" dt="2023-05-11T06:25:43.674" v="2082" actId="948"/>
        <pc:sldMkLst>
          <pc:docMk/>
          <pc:sldMk cId="3510821356" sldId="365"/>
        </pc:sldMkLst>
      </pc:sldChg>
      <pc:sldChg chg="modNotes">
        <pc:chgData name="Marit Jones-Virma" userId="a008f3c6-d64e-4928-b3c6-6962dceaa7e6" providerId="ADAL" clId="{A234DF54-2C51-4A5E-8925-D2BF8B7657AC}" dt="2023-05-11T06:25:43.606" v="1922" actId="948"/>
        <pc:sldMkLst>
          <pc:docMk/>
          <pc:sldMk cId="1766942245" sldId="366"/>
        </pc:sldMkLst>
      </pc:sldChg>
      <pc:sldMasterChg chg="modSp mod modSldLayout">
        <pc:chgData name="Marit Jones-Virma" userId="a008f3c6-d64e-4928-b3c6-6962dceaa7e6" providerId="ADAL" clId="{A234DF54-2C51-4A5E-8925-D2BF8B7657AC}" dt="2023-05-11T06:25:43.527" v="1798" actId="948"/>
        <pc:sldMasterMkLst>
          <pc:docMk/>
          <pc:sldMasterMk cId="694522802" sldId="2147483660"/>
        </pc:sldMasterMkLst>
        <pc:spChg chg="mod">
          <ac:chgData name="Marit Jones-Virma" userId="a008f3c6-d64e-4928-b3c6-6962dceaa7e6" providerId="ADAL" clId="{A234DF54-2C51-4A5E-8925-D2BF8B7657AC}" dt="2023-05-11T06:25:43.440" v="1699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Marit Jones-Virma" userId="a008f3c6-d64e-4928-b3c6-6962dceaa7e6" providerId="ADAL" clId="{A234DF54-2C51-4A5E-8925-D2BF8B7657AC}" dt="2023-05-11T06:25:43.527" v="1798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Marit Jones-Virma" userId="a008f3c6-d64e-4928-b3c6-6962dceaa7e6" providerId="ADAL" clId="{A234DF54-2C51-4A5E-8925-D2BF8B7657AC}" dt="2023-05-11T06:25:43.450" v="1706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Marit Jones-Virma" userId="a008f3c6-d64e-4928-b3c6-6962dceaa7e6" providerId="ADAL" clId="{A234DF54-2C51-4A5E-8925-D2BF8B7657AC}" dt="2023-05-11T06:25:43.450" v="1706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Marit Jones-Virma" userId="a008f3c6-d64e-4928-b3c6-6962dceaa7e6" providerId="ADAL" clId="{A234DF54-2C51-4A5E-8925-D2BF8B7657AC}" dt="2023-05-11T06:25:43.457" v="1713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Marit Jones-Virma" userId="a008f3c6-d64e-4928-b3c6-6962dceaa7e6" providerId="ADAL" clId="{A234DF54-2C51-4A5E-8925-D2BF8B7657AC}" dt="2023-05-11T06:25:43.457" v="1713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Marit Jones-Virma" userId="a008f3c6-d64e-4928-b3c6-6962dceaa7e6" providerId="ADAL" clId="{A234DF54-2C51-4A5E-8925-D2BF8B7657AC}" dt="2023-05-11T06:25:43.461" v="1720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Marit Jones-Virma" userId="a008f3c6-d64e-4928-b3c6-6962dceaa7e6" providerId="ADAL" clId="{A234DF54-2C51-4A5E-8925-D2BF8B7657AC}" dt="2023-05-11T06:25:43.461" v="1720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Marit Jones-Virma" userId="a008f3c6-d64e-4928-b3c6-6962dceaa7e6" providerId="ADAL" clId="{A234DF54-2C51-4A5E-8925-D2BF8B7657AC}" dt="2023-05-11T06:25:43.469" v="1727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Marit Jones-Virma" userId="a008f3c6-d64e-4928-b3c6-6962dceaa7e6" providerId="ADAL" clId="{A234DF54-2C51-4A5E-8925-D2BF8B7657AC}" dt="2023-05-11T06:25:43.469" v="1727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Marit Jones-Virma" userId="a008f3c6-d64e-4928-b3c6-6962dceaa7e6" providerId="ADAL" clId="{A234DF54-2C51-4A5E-8925-D2BF8B7657AC}" dt="2023-05-11T06:25:43.476" v="1734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Marit Jones-Virma" userId="a008f3c6-d64e-4928-b3c6-6962dceaa7e6" providerId="ADAL" clId="{A234DF54-2C51-4A5E-8925-D2BF8B7657AC}" dt="2023-05-11T06:25:43.476" v="1734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Marit Jones-Virma" userId="a008f3c6-d64e-4928-b3c6-6962dceaa7e6" providerId="ADAL" clId="{A234DF54-2C51-4A5E-8925-D2BF8B7657AC}" dt="2023-05-11T06:25:43.483" v="1741"/>
          <pc:sldLayoutMkLst>
            <pc:docMk/>
            <pc:sldMasterMk cId="694522802" sldId="2147483660"/>
            <pc:sldLayoutMk cId="3980449" sldId="2147483666"/>
          </pc:sldLayoutMkLst>
          <pc:spChg chg="mod">
            <ac:chgData name="Marit Jones-Virma" userId="a008f3c6-d64e-4928-b3c6-6962dceaa7e6" providerId="ADAL" clId="{A234DF54-2C51-4A5E-8925-D2BF8B7657AC}" dt="2023-05-11T06:25:43.483" v="1741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Marit Jones-Virma" userId="a008f3c6-d64e-4928-b3c6-6962dceaa7e6" providerId="ADAL" clId="{A234DF54-2C51-4A5E-8925-D2BF8B7657AC}" dt="2023-05-11T06:25:43.491" v="1748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Marit Jones-Virma" userId="a008f3c6-d64e-4928-b3c6-6962dceaa7e6" providerId="ADAL" clId="{A234DF54-2C51-4A5E-8925-D2BF8B7657AC}" dt="2023-05-11T06:25:43.491" v="1748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Marit Jones-Virma" userId="a008f3c6-d64e-4928-b3c6-6962dceaa7e6" providerId="ADAL" clId="{A234DF54-2C51-4A5E-8925-D2BF8B7657AC}" dt="2023-05-11T06:25:43.498" v="1755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Marit Jones-Virma" userId="a008f3c6-d64e-4928-b3c6-6962dceaa7e6" providerId="ADAL" clId="{A234DF54-2C51-4A5E-8925-D2BF8B7657AC}" dt="2023-05-11T06:25:43.498" v="1755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Marit Jones-Virma" userId="a008f3c6-d64e-4928-b3c6-6962dceaa7e6" providerId="ADAL" clId="{A234DF54-2C51-4A5E-8925-D2BF8B7657AC}" dt="2023-05-11T06:25:43.506" v="1762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Marit Jones-Virma" userId="a008f3c6-d64e-4928-b3c6-6962dceaa7e6" providerId="ADAL" clId="{A234DF54-2C51-4A5E-8925-D2BF8B7657AC}" dt="2023-05-11T06:25:43.506" v="1762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Marit Jones-Virma" userId="a008f3c6-d64e-4928-b3c6-6962dceaa7e6" providerId="ADAL" clId="{A234DF54-2C51-4A5E-8925-D2BF8B7657AC}" dt="2023-05-11T06:25:43.510" v="1769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Marit Jones-Virma" userId="a008f3c6-d64e-4928-b3c6-6962dceaa7e6" providerId="ADAL" clId="{A234DF54-2C51-4A5E-8925-D2BF8B7657AC}" dt="2023-05-11T06:25:43.510" v="1769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Marit Jones-Virma" userId="a008f3c6-d64e-4928-b3c6-6962dceaa7e6" providerId="ADAL" clId="{A234DF54-2C51-4A5E-8925-D2BF8B7657AC}" dt="2023-05-11T06:25:43.514" v="1776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Marit Jones-Virma" userId="a008f3c6-d64e-4928-b3c6-6962dceaa7e6" providerId="ADAL" clId="{A234DF54-2C51-4A5E-8925-D2BF8B7657AC}" dt="2023-05-11T06:25:43.514" v="1776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Marit Jones-Virma" userId="a008f3c6-d64e-4928-b3c6-6962dceaa7e6" providerId="ADAL" clId="{A234DF54-2C51-4A5E-8925-D2BF8B7657AC}" dt="2023-05-11T06:25:43.518" v="1783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Marit Jones-Virma" userId="a008f3c6-d64e-4928-b3c6-6962dceaa7e6" providerId="ADAL" clId="{A234DF54-2C51-4A5E-8925-D2BF8B7657AC}" dt="2023-05-11T06:25:43.518" v="1783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Russell Tulett" userId="066e7308-9893-446a-9b0d-46b9633b83ea" providerId="ADAL" clId="{9DA309F2-8E38-483C-9F70-AFB7FB989419}"/>
    <pc:docChg chg="custSel modSld modMainMaster modNotesMaster modHandout">
      <pc:chgData name="Russell Tulett" userId="066e7308-9893-446a-9b0d-46b9633b83ea" providerId="ADAL" clId="{9DA309F2-8E38-483C-9F70-AFB7FB989419}" dt="2023-05-15T03:22:28.327" v="845" actId="948"/>
      <pc:docMkLst>
        <pc:docMk/>
      </pc:docMkLst>
      <pc:sldChg chg="modNotes">
        <pc:chgData name="Russell Tulett" userId="066e7308-9893-446a-9b0d-46b9633b83ea" providerId="ADAL" clId="{9DA309F2-8E38-483C-9F70-AFB7FB989419}" dt="2023-05-15T03:22:28.103" v="589" actId="948"/>
        <pc:sldMkLst>
          <pc:docMk/>
          <pc:sldMk cId="1118797634" sldId="292"/>
        </pc:sldMkLst>
      </pc:sldChg>
      <pc:sldChg chg="modNotes">
        <pc:chgData name="Russell Tulett" userId="066e7308-9893-446a-9b0d-46b9633b83ea" providerId="ADAL" clId="{9DA309F2-8E38-483C-9F70-AFB7FB989419}" dt="2023-05-15T03:22:28.327" v="845" actId="948"/>
        <pc:sldMkLst>
          <pc:docMk/>
          <pc:sldMk cId="3829073411" sldId="302"/>
        </pc:sldMkLst>
      </pc:sldChg>
      <pc:sldChg chg="modNotes">
        <pc:chgData name="Russell Tulett" userId="066e7308-9893-446a-9b0d-46b9633b83ea" providerId="ADAL" clId="{9DA309F2-8E38-483C-9F70-AFB7FB989419}" dt="2023-05-15T03:22:28.144" v="621" actId="948"/>
        <pc:sldMkLst>
          <pc:docMk/>
          <pc:sldMk cId="715719787" sldId="325"/>
        </pc:sldMkLst>
      </pc:sldChg>
      <pc:sldChg chg="mod modShow modNotes">
        <pc:chgData name="Russell Tulett" userId="066e7308-9893-446a-9b0d-46b9633b83ea" providerId="ADAL" clId="{9DA309F2-8E38-483C-9F70-AFB7FB989419}" dt="2023-05-15T03:22:28.213" v="685" actId="948"/>
        <pc:sldMkLst>
          <pc:docMk/>
          <pc:sldMk cId="1967332117" sldId="337"/>
        </pc:sldMkLst>
      </pc:sldChg>
      <pc:sldChg chg="modNotes">
        <pc:chgData name="Russell Tulett" userId="066e7308-9893-446a-9b0d-46b9633b83ea" providerId="ADAL" clId="{9DA309F2-8E38-483C-9F70-AFB7FB989419}" dt="2023-05-15T03:22:28.121" v="605" actId="948"/>
        <pc:sldMkLst>
          <pc:docMk/>
          <pc:sldMk cId="2001486826" sldId="339"/>
        </pc:sldMkLst>
      </pc:sldChg>
      <pc:sldChg chg="mod modShow modNotes">
        <pc:chgData name="Russell Tulett" userId="066e7308-9893-446a-9b0d-46b9633b83ea" providerId="ADAL" clId="{9DA309F2-8E38-483C-9F70-AFB7FB989419}" dt="2023-05-15T03:22:28.224" v="701" actId="948"/>
        <pc:sldMkLst>
          <pc:docMk/>
          <pc:sldMk cId="187534740" sldId="340"/>
        </pc:sldMkLst>
      </pc:sldChg>
      <pc:sldChg chg="modNotes">
        <pc:chgData name="Russell Tulett" userId="066e7308-9893-446a-9b0d-46b9633b83ea" providerId="ADAL" clId="{9DA309F2-8E38-483C-9F70-AFB7FB989419}" dt="2023-05-15T03:22:28.078" v="573" actId="948"/>
        <pc:sldMkLst>
          <pc:docMk/>
          <pc:sldMk cId="3071644367" sldId="343"/>
        </pc:sldMkLst>
      </pc:sldChg>
      <pc:sldChg chg="modNotes">
        <pc:chgData name="Russell Tulett" userId="066e7308-9893-446a-9b0d-46b9633b83ea" providerId="ADAL" clId="{9DA309F2-8E38-483C-9F70-AFB7FB989419}" dt="2023-05-15T03:22:28.316" v="829" actId="948"/>
        <pc:sldMkLst>
          <pc:docMk/>
          <pc:sldMk cId="3717188038" sldId="346"/>
        </pc:sldMkLst>
      </pc:sldChg>
      <pc:sldChg chg="mod modShow modNotes">
        <pc:chgData name="Russell Tulett" userId="066e7308-9893-446a-9b0d-46b9633b83ea" providerId="ADAL" clId="{9DA309F2-8E38-483C-9F70-AFB7FB989419}" dt="2023-05-15T03:22:28.234" v="717" actId="948"/>
        <pc:sldMkLst>
          <pc:docMk/>
          <pc:sldMk cId="1253950219" sldId="352"/>
        </pc:sldMkLst>
      </pc:sldChg>
      <pc:sldChg chg="mod modShow modNotes">
        <pc:chgData name="Russell Tulett" userId="066e7308-9893-446a-9b0d-46b9633b83ea" providerId="ADAL" clId="{9DA309F2-8E38-483C-9F70-AFB7FB989419}" dt="2023-05-15T03:22:28.256" v="749" actId="948"/>
        <pc:sldMkLst>
          <pc:docMk/>
          <pc:sldMk cId="459659776" sldId="358"/>
        </pc:sldMkLst>
      </pc:sldChg>
      <pc:sldChg chg="mod modShow modNotes">
        <pc:chgData name="Russell Tulett" userId="066e7308-9893-446a-9b0d-46b9633b83ea" providerId="ADAL" clId="{9DA309F2-8E38-483C-9F70-AFB7FB989419}" dt="2023-05-15T03:22:28.268" v="765" actId="948"/>
        <pc:sldMkLst>
          <pc:docMk/>
          <pc:sldMk cId="1078705389" sldId="359"/>
        </pc:sldMkLst>
      </pc:sldChg>
      <pc:sldChg chg="mod modShow modNotes">
        <pc:chgData name="Russell Tulett" userId="066e7308-9893-446a-9b0d-46b9633b83ea" providerId="ADAL" clId="{9DA309F2-8E38-483C-9F70-AFB7FB989419}" dt="2023-05-15T03:22:28.279" v="781" actId="948"/>
        <pc:sldMkLst>
          <pc:docMk/>
          <pc:sldMk cId="970782978" sldId="360"/>
        </pc:sldMkLst>
      </pc:sldChg>
      <pc:sldChg chg="mod modShow modNotes">
        <pc:chgData name="Russell Tulett" userId="066e7308-9893-446a-9b0d-46b9633b83ea" providerId="ADAL" clId="{9DA309F2-8E38-483C-9F70-AFB7FB989419}" dt="2023-05-15T03:22:28.291" v="797" actId="948"/>
        <pc:sldMkLst>
          <pc:docMk/>
          <pc:sldMk cId="2372724586" sldId="361"/>
        </pc:sldMkLst>
      </pc:sldChg>
      <pc:sldChg chg="mod modShow modNotes">
        <pc:chgData name="Russell Tulett" userId="066e7308-9893-446a-9b0d-46b9633b83ea" providerId="ADAL" clId="{9DA309F2-8E38-483C-9F70-AFB7FB989419}" dt="2023-05-15T03:22:28.244" v="733" actId="948"/>
        <pc:sldMkLst>
          <pc:docMk/>
          <pc:sldMk cId="1500832934" sldId="362"/>
        </pc:sldMkLst>
      </pc:sldChg>
      <pc:sldChg chg="mod modShow modNotes">
        <pc:chgData name="Russell Tulett" userId="066e7308-9893-446a-9b0d-46b9633b83ea" providerId="ADAL" clId="{9DA309F2-8E38-483C-9F70-AFB7FB989419}" dt="2023-05-15T03:22:28.204" v="669" actId="948"/>
        <pc:sldMkLst>
          <pc:docMk/>
          <pc:sldMk cId="1682943390" sldId="363"/>
        </pc:sldMkLst>
      </pc:sldChg>
      <pc:sldChg chg="modNotes">
        <pc:chgData name="Russell Tulett" userId="066e7308-9893-446a-9b0d-46b9633b83ea" providerId="ADAL" clId="{9DA309F2-8E38-483C-9F70-AFB7FB989419}" dt="2023-05-15T03:22:28.168" v="637" actId="948"/>
        <pc:sldMkLst>
          <pc:docMk/>
          <pc:sldMk cId="1713755903" sldId="364"/>
        </pc:sldMkLst>
      </pc:sldChg>
      <pc:sldChg chg="modNotes">
        <pc:chgData name="Russell Tulett" userId="066e7308-9893-446a-9b0d-46b9633b83ea" providerId="ADAL" clId="{9DA309F2-8E38-483C-9F70-AFB7FB989419}" dt="2023-05-15T03:22:28.303" v="813" actId="948"/>
        <pc:sldMkLst>
          <pc:docMk/>
          <pc:sldMk cId="3510821356" sldId="365"/>
        </pc:sldMkLst>
      </pc:sldChg>
      <pc:sldChg chg="modNotes">
        <pc:chgData name="Russell Tulett" userId="066e7308-9893-446a-9b0d-46b9633b83ea" providerId="ADAL" clId="{9DA309F2-8E38-483C-9F70-AFB7FB989419}" dt="2023-05-15T03:22:28.190" v="653" actId="948"/>
        <pc:sldMkLst>
          <pc:docMk/>
          <pc:sldMk cId="1766942245" sldId="366"/>
        </pc:sldMkLst>
      </pc:sldChg>
      <pc:sldMasterChg chg="modSp mod modSldLayout">
        <pc:chgData name="Russell Tulett" userId="066e7308-9893-446a-9b0d-46b9633b83ea" providerId="ADAL" clId="{9DA309F2-8E38-483C-9F70-AFB7FB989419}" dt="2023-05-15T03:22:28.014" v="529" actId="948"/>
        <pc:sldMasterMkLst>
          <pc:docMk/>
          <pc:sldMasterMk cId="694522802" sldId="2147483660"/>
        </pc:sldMasterMkLst>
        <pc:spChg chg="mod">
          <ac:chgData name="Russell Tulett" userId="066e7308-9893-446a-9b0d-46b9633b83ea" providerId="ADAL" clId="{9DA309F2-8E38-483C-9F70-AFB7FB989419}" dt="2023-05-15T03:22:27.871" v="430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Russell Tulett" userId="066e7308-9893-446a-9b0d-46b9633b83ea" providerId="ADAL" clId="{9DA309F2-8E38-483C-9F70-AFB7FB989419}" dt="2023-05-15T03:22:28.014" v="529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Russell Tulett" userId="066e7308-9893-446a-9b0d-46b9633b83ea" providerId="ADAL" clId="{9DA309F2-8E38-483C-9F70-AFB7FB989419}" dt="2023-05-15T03:22:27.880" v="437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Russell Tulett" userId="066e7308-9893-446a-9b0d-46b9633b83ea" providerId="ADAL" clId="{9DA309F2-8E38-483C-9F70-AFB7FB989419}" dt="2023-05-15T03:22:27.880" v="437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Russell Tulett" userId="066e7308-9893-446a-9b0d-46b9633b83ea" providerId="ADAL" clId="{9DA309F2-8E38-483C-9F70-AFB7FB989419}" dt="2023-05-15T03:22:27.887" v="444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Russell Tulett" userId="066e7308-9893-446a-9b0d-46b9633b83ea" providerId="ADAL" clId="{9DA309F2-8E38-483C-9F70-AFB7FB989419}" dt="2023-05-15T03:22:27.887" v="444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Russell Tulett" userId="066e7308-9893-446a-9b0d-46b9633b83ea" providerId="ADAL" clId="{9DA309F2-8E38-483C-9F70-AFB7FB989419}" dt="2023-05-15T03:22:27.893" v="451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Russell Tulett" userId="066e7308-9893-446a-9b0d-46b9633b83ea" providerId="ADAL" clId="{9DA309F2-8E38-483C-9F70-AFB7FB989419}" dt="2023-05-15T03:22:27.893" v="451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Russell Tulett" userId="066e7308-9893-446a-9b0d-46b9633b83ea" providerId="ADAL" clId="{9DA309F2-8E38-483C-9F70-AFB7FB989419}" dt="2023-05-15T03:22:27.904" v="458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Russell Tulett" userId="066e7308-9893-446a-9b0d-46b9633b83ea" providerId="ADAL" clId="{9DA309F2-8E38-483C-9F70-AFB7FB989419}" dt="2023-05-15T03:22:27.904" v="458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DA309F2-8E38-483C-9F70-AFB7FB989419}" dt="2023-05-15T03:22:27.921" v="465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Russell Tulett" userId="066e7308-9893-446a-9b0d-46b9633b83ea" providerId="ADAL" clId="{9DA309F2-8E38-483C-9F70-AFB7FB989419}" dt="2023-05-15T03:22:27.921" v="465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DA309F2-8E38-483C-9F70-AFB7FB989419}" dt="2023-05-15T03:22:27.939" v="472"/>
          <pc:sldLayoutMkLst>
            <pc:docMk/>
            <pc:sldMasterMk cId="694522802" sldId="2147483660"/>
            <pc:sldLayoutMk cId="3980449" sldId="2147483666"/>
          </pc:sldLayoutMkLst>
          <pc:spChg chg="mod">
            <ac:chgData name="Russell Tulett" userId="066e7308-9893-446a-9b0d-46b9633b83ea" providerId="ADAL" clId="{9DA309F2-8E38-483C-9F70-AFB7FB989419}" dt="2023-05-15T03:22:27.939" v="472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DA309F2-8E38-483C-9F70-AFB7FB989419}" dt="2023-05-15T03:22:27.958" v="479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Russell Tulett" userId="066e7308-9893-446a-9b0d-46b9633b83ea" providerId="ADAL" clId="{9DA309F2-8E38-483C-9F70-AFB7FB989419}" dt="2023-05-15T03:22:27.958" v="479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DA309F2-8E38-483C-9F70-AFB7FB989419}" dt="2023-05-15T03:22:27.972" v="486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Russell Tulett" userId="066e7308-9893-446a-9b0d-46b9633b83ea" providerId="ADAL" clId="{9DA309F2-8E38-483C-9F70-AFB7FB989419}" dt="2023-05-15T03:22:27.972" v="486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DA309F2-8E38-483C-9F70-AFB7FB989419}" dt="2023-05-15T03:22:27.982" v="493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Russell Tulett" userId="066e7308-9893-446a-9b0d-46b9633b83ea" providerId="ADAL" clId="{9DA309F2-8E38-483C-9F70-AFB7FB989419}" dt="2023-05-15T03:22:27.982" v="493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9DA309F2-8E38-483C-9F70-AFB7FB989419}" dt="2023-05-15T03:22:27.989" v="500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Russell Tulett" userId="066e7308-9893-446a-9b0d-46b9633b83ea" providerId="ADAL" clId="{9DA309F2-8E38-483C-9F70-AFB7FB989419}" dt="2023-05-15T03:22:27.989" v="500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Russell Tulett" userId="066e7308-9893-446a-9b0d-46b9633b83ea" providerId="ADAL" clId="{9DA309F2-8E38-483C-9F70-AFB7FB989419}" dt="2023-05-15T03:22:27.995" v="507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Russell Tulett" userId="066e7308-9893-446a-9b0d-46b9633b83ea" providerId="ADAL" clId="{9DA309F2-8E38-483C-9F70-AFB7FB989419}" dt="2023-05-15T03:22:27.995" v="507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Russell Tulett" userId="066e7308-9893-446a-9b0d-46b9633b83ea" providerId="ADAL" clId="{9DA309F2-8E38-483C-9F70-AFB7FB989419}" dt="2023-05-15T03:22:28.002" v="514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Russell Tulett" userId="066e7308-9893-446a-9b0d-46b9633b83ea" providerId="ADAL" clId="{9DA309F2-8E38-483C-9F70-AFB7FB989419}" dt="2023-05-15T03:22:28.002" v="514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Russell Tulett" userId="066e7308-9893-446a-9b0d-46b9633b83ea" providerId="ADAL" clId="{6C22AB11-88CE-4412-8AEF-0E8FDF7C6F6C}"/>
    <pc:docChg chg="custSel modSld modMainMaster modNotesMaster modHandout">
      <pc:chgData name="Russell Tulett" userId="066e7308-9893-446a-9b0d-46b9633b83ea" providerId="ADAL" clId="{6C22AB11-88CE-4412-8AEF-0E8FDF7C6F6C}" dt="2023-05-03T23:39:37.281" v="262" actId="948"/>
      <pc:docMkLst>
        <pc:docMk/>
      </pc:docMkLst>
      <pc:sldChg chg="modNotes">
        <pc:chgData name="Russell Tulett" userId="066e7308-9893-446a-9b0d-46b9633b83ea" providerId="ADAL" clId="{6C22AB11-88CE-4412-8AEF-0E8FDF7C6F6C}" dt="2023-05-03T23:39:37.267" v="230" actId="948"/>
        <pc:sldMkLst>
          <pc:docMk/>
          <pc:sldMk cId="1118797634" sldId="292"/>
        </pc:sldMkLst>
      </pc:sldChg>
      <pc:sldChg chg="modNotes">
        <pc:chgData name="Russell Tulett" userId="066e7308-9893-446a-9b0d-46b9633b83ea" providerId="ADAL" clId="{6C22AB11-88CE-4412-8AEF-0E8FDF7C6F6C}" dt="2023-05-03T23:39:37.251" v="198" actId="948"/>
        <pc:sldMkLst>
          <pc:docMk/>
          <pc:sldMk cId="2222547388" sldId="323"/>
        </pc:sldMkLst>
      </pc:sldChg>
      <pc:sldChg chg="modNotes">
        <pc:chgData name="Russell Tulett" userId="066e7308-9893-446a-9b0d-46b9633b83ea" providerId="ADAL" clId="{6C22AB11-88CE-4412-8AEF-0E8FDF7C6F6C}" dt="2023-05-03T23:39:37.242" v="182" actId="948"/>
        <pc:sldMkLst>
          <pc:docMk/>
          <pc:sldMk cId="715719787" sldId="325"/>
        </pc:sldMkLst>
      </pc:sldChg>
      <pc:sldChg chg="modNotes">
        <pc:chgData name="Russell Tulett" userId="066e7308-9893-446a-9b0d-46b9633b83ea" providerId="ADAL" clId="{6C22AB11-88CE-4412-8AEF-0E8FDF7C6F6C}" dt="2023-05-03T23:39:37.234" v="166" actId="948"/>
        <pc:sldMkLst>
          <pc:docMk/>
          <pc:sldMk cId="2001486826" sldId="339"/>
        </pc:sldMkLst>
      </pc:sldChg>
      <pc:sldChg chg="modNotes">
        <pc:chgData name="Russell Tulett" userId="066e7308-9893-446a-9b0d-46b9633b83ea" providerId="ADAL" clId="{6C22AB11-88CE-4412-8AEF-0E8FDF7C6F6C}" dt="2023-05-03T23:39:37.259" v="214" actId="948"/>
        <pc:sldMkLst>
          <pc:docMk/>
          <pc:sldMk cId="1557589373" sldId="342"/>
        </pc:sldMkLst>
      </pc:sldChg>
      <pc:sldChg chg="modNotes">
        <pc:chgData name="Russell Tulett" userId="066e7308-9893-446a-9b0d-46b9633b83ea" providerId="ADAL" clId="{6C22AB11-88CE-4412-8AEF-0E8FDF7C6F6C}" dt="2023-05-03T23:39:37.226" v="150" actId="948"/>
        <pc:sldMkLst>
          <pc:docMk/>
          <pc:sldMk cId="3071644367" sldId="343"/>
        </pc:sldMkLst>
      </pc:sldChg>
      <pc:sldChg chg="modNotes">
        <pc:chgData name="Russell Tulett" userId="066e7308-9893-446a-9b0d-46b9633b83ea" providerId="ADAL" clId="{6C22AB11-88CE-4412-8AEF-0E8FDF7C6F6C}" dt="2023-05-03T23:39:37.281" v="262" actId="948"/>
        <pc:sldMkLst>
          <pc:docMk/>
          <pc:sldMk cId="3186129943" sldId="344"/>
        </pc:sldMkLst>
      </pc:sldChg>
      <pc:sldChg chg="modSp mod modNotes">
        <pc:chgData name="Russell Tulett" userId="066e7308-9893-446a-9b0d-46b9633b83ea" providerId="ADAL" clId="{6C22AB11-88CE-4412-8AEF-0E8FDF7C6F6C}" dt="2023-05-03T23:39:37.275" v="246" actId="948"/>
        <pc:sldMkLst>
          <pc:docMk/>
          <pc:sldMk cId="3717188038" sldId="346"/>
        </pc:sldMkLst>
        <pc:spChg chg="mod">
          <ac:chgData name="Russell Tulett" userId="066e7308-9893-446a-9b0d-46b9633b83ea" providerId="ADAL" clId="{6C22AB11-88CE-4412-8AEF-0E8FDF7C6F6C}" dt="2023-05-03T23:39:26.331" v="0" actId="20577"/>
          <ac:spMkLst>
            <pc:docMk/>
            <pc:sldMk cId="3717188038" sldId="346"/>
            <ac:spMk id="3" creationId="{54AB13B5-853D-D804-CE17-CA2075B71D24}"/>
          </ac:spMkLst>
        </pc:spChg>
      </pc:sldChg>
      <pc:sldMasterChg chg="modSp mod modSldLayout">
        <pc:chgData name="Russell Tulett" userId="066e7308-9893-446a-9b0d-46b9633b83ea" providerId="ADAL" clId="{6C22AB11-88CE-4412-8AEF-0E8FDF7C6F6C}" dt="2023-05-03T23:39:37.205" v="106" actId="948"/>
        <pc:sldMasterMkLst>
          <pc:docMk/>
          <pc:sldMasterMk cId="694522802" sldId="2147483660"/>
        </pc:sldMasterMkLst>
        <pc:spChg chg="mod">
          <ac:chgData name="Russell Tulett" userId="066e7308-9893-446a-9b0d-46b9633b83ea" providerId="ADAL" clId="{6C22AB11-88CE-4412-8AEF-0E8FDF7C6F6C}" dt="2023-05-03T23:39:37.112" v="7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Russell Tulett" userId="066e7308-9893-446a-9b0d-46b9633b83ea" providerId="ADAL" clId="{6C22AB11-88CE-4412-8AEF-0E8FDF7C6F6C}" dt="2023-05-03T23:39:37.205" v="106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Russell Tulett" userId="066e7308-9893-446a-9b0d-46b9633b83ea" providerId="ADAL" clId="{6C22AB11-88CE-4412-8AEF-0E8FDF7C6F6C}" dt="2023-05-03T23:39:37.138" v="14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Russell Tulett" userId="066e7308-9893-446a-9b0d-46b9633b83ea" providerId="ADAL" clId="{6C22AB11-88CE-4412-8AEF-0E8FDF7C6F6C}" dt="2023-05-03T23:39:37.138" v="14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Russell Tulett" userId="066e7308-9893-446a-9b0d-46b9633b83ea" providerId="ADAL" clId="{6C22AB11-88CE-4412-8AEF-0E8FDF7C6F6C}" dt="2023-05-03T23:39:37.143" v="21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Russell Tulett" userId="066e7308-9893-446a-9b0d-46b9633b83ea" providerId="ADAL" clId="{6C22AB11-88CE-4412-8AEF-0E8FDF7C6F6C}" dt="2023-05-03T23:39:37.143" v="21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Russell Tulett" userId="066e7308-9893-446a-9b0d-46b9633b83ea" providerId="ADAL" clId="{6C22AB11-88CE-4412-8AEF-0E8FDF7C6F6C}" dt="2023-05-03T23:39:37.147" v="28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Russell Tulett" userId="066e7308-9893-446a-9b0d-46b9633b83ea" providerId="ADAL" clId="{6C22AB11-88CE-4412-8AEF-0E8FDF7C6F6C}" dt="2023-05-03T23:39:37.147" v="28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Russell Tulett" userId="066e7308-9893-446a-9b0d-46b9633b83ea" providerId="ADAL" clId="{6C22AB11-88CE-4412-8AEF-0E8FDF7C6F6C}" dt="2023-05-03T23:39:37.153" v="35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Russell Tulett" userId="066e7308-9893-446a-9b0d-46b9633b83ea" providerId="ADAL" clId="{6C22AB11-88CE-4412-8AEF-0E8FDF7C6F6C}" dt="2023-05-03T23:39:37.153" v="35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C22AB11-88CE-4412-8AEF-0E8FDF7C6F6C}" dt="2023-05-03T23:39:37.160" v="42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Russell Tulett" userId="066e7308-9893-446a-9b0d-46b9633b83ea" providerId="ADAL" clId="{6C22AB11-88CE-4412-8AEF-0E8FDF7C6F6C}" dt="2023-05-03T23:39:37.160" v="42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C22AB11-88CE-4412-8AEF-0E8FDF7C6F6C}" dt="2023-05-03T23:39:37.166" v="49"/>
          <pc:sldLayoutMkLst>
            <pc:docMk/>
            <pc:sldMasterMk cId="694522802" sldId="2147483660"/>
            <pc:sldLayoutMk cId="3980449" sldId="2147483666"/>
          </pc:sldLayoutMkLst>
          <pc:spChg chg="mod">
            <ac:chgData name="Russell Tulett" userId="066e7308-9893-446a-9b0d-46b9633b83ea" providerId="ADAL" clId="{6C22AB11-88CE-4412-8AEF-0E8FDF7C6F6C}" dt="2023-05-03T23:39:37.166" v="49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C22AB11-88CE-4412-8AEF-0E8FDF7C6F6C}" dt="2023-05-03T23:39:37.172" v="56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Russell Tulett" userId="066e7308-9893-446a-9b0d-46b9633b83ea" providerId="ADAL" clId="{6C22AB11-88CE-4412-8AEF-0E8FDF7C6F6C}" dt="2023-05-03T23:39:37.172" v="56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C22AB11-88CE-4412-8AEF-0E8FDF7C6F6C}" dt="2023-05-03T23:39:37.178" v="63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Russell Tulett" userId="066e7308-9893-446a-9b0d-46b9633b83ea" providerId="ADAL" clId="{6C22AB11-88CE-4412-8AEF-0E8FDF7C6F6C}" dt="2023-05-03T23:39:37.178" v="63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C22AB11-88CE-4412-8AEF-0E8FDF7C6F6C}" dt="2023-05-03T23:39:37.184" v="70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Russell Tulett" userId="066e7308-9893-446a-9b0d-46b9633b83ea" providerId="ADAL" clId="{6C22AB11-88CE-4412-8AEF-0E8FDF7C6F6C}" dt="2023-05-03T23:39:37.184" v="70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6C22AB11-88CE-4412-8AEF-0E8FDF7C6F6C}" dt="2023-05-03T23:39:37.189" v="77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Russell Tulett" userId="066e7308-9893-446a-9b0d-46b9633b83ea" providerId="ADAL" clId="{6C22AB11-88CE-4412-8AEF-0E8FDF7C6F6C}" dt="2023-05-03T23:39:37.189" v="77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Russell Tulett" userId="066e7308-9893-446a-9b0d-46b9633b83ea" providerId="ADAL" clId="{6C22AB11-88CE-4412-8AEF-0E8FDF7C6F6C}" dt="2023-05-03T23:39:37.193" v="84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Russell Tulett" userId="066e7308-9893-446a-9b0d-46b9633b83ea" providerId="ADAL" clId="{6C22AB11-88CE-4412-8AEF-0E8FDF7C6F6C}" dt="2023-05-03T23:39:37.193" v="84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Russell Tulett" userId="066e7308-9893-446a-9b0d-46b9633b83ea" providerId="ADAL" clId="{6C22AB11-88CE-4412-8AEF-0E8FDF7C6F6C}" dt="2023-05-03T23:39:37.196" v="91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Russell Tulett" userId="066e7308-9893-446a-9b0d-46b9633b83ea" providerId="ADAL" clId="{6C22AB11-88CE-4412-8AEF-0E8FDF7C6F6C}" dt="2023-05-03T23:39:37.196" v="91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Russell Tulett" userId="066e7308-9893-446a-9b0d-46b9633b83ea" providerId="ADAL" clId="{B7816094-EDA6-4258-9574-55C0EF0E3D5E}"/>
    <pc:docChg chg="custSel delSld modSld modMainMaster modNotesMaster modHandout">
      <pc:chgData name="Russell Tulett" userId="066e7308-9893-446a-9b0d-46b9633b83ea" providerId="ADAL" clId="{B7816094-EDA6-4258-9574-55C0EF0E3D5E}" dt="2023-10-05T03:08:19.944" v="3464" actId="948"/>
      <pc:docMkLst>
        <pc:docMk/>
      </pc:docMkLst>
      <pc:sldChg chg="modNotes">
        <pc:chgData name="Russell Tulett" userId="066e7308-9893-446a-9b0d-46b9633b83ea" providerId="ADAL" clId="{B7816094-EDA6-4258-9574-55C0EF0E3D5E}" dt="2023-10-05T03:08:19.926" v="3400" actId="948"/>
        <pc:sldMkLst>
          <pc:docMk/>
          <pc:sldMk cId="1118797634" sldId="292"/>
        </pc:sldMkLst>
      </pc:sldChg>
      <pc:sldChg chg="modNotes">
        <pc:chgData name="Russell Tulett" userId="066e7308-9893-446a-9b0d-46b9633b83ea" providerId="ADAL" clId="{B7816094-EDA6-4258-9574-55C0EF0E3D5E}" dt="2023-10-05T03:08:19.894" v="3352" actId="948"/>
        <pc:sldMkLst>
          <pc:docMk/>
          <pc:sldMk cId="715719787" sldId="325"/>
        </pc:sldMkLst>
      </pc:sldChg>
      <pc:sldChg chg="modNotes">
        <pc:chgData name="Russell Tulett" userId="066e7308-9893-446a-9b0d-46b9633b83ea" providerId="ADAL" clId="{B7816094-EDA6-4258-9574-55C0EF0E3D5E}" dt="2023-10-05T03:08:19.893" v="3336" actId="948"/>
        <pc:sldMkLst>
          <pc:docMk/>
          <pc:sldMk cId="2001486826" sldId="339"/>
        </pc:sldMkLst>
      </pc:sldChg>
      <pc:sldChg chg="modNotes">
        <pc:chgData name="Russell Tulett" userId="066e7308-9893-446a-9b0d-46b9633b83ea" providerId="ADAL" clId="{B7816094-EDA6-4258-9574-55C0EF0E3D5E}" dt="2023-10-05T03:08:19.860" v="3288" actId="948"/>
        <pc:sldMkLst>
          <pc:docMk/>
          <pc:sldMk cId="3071644367" sldId="343"/>
        </pc:sldMkLst>
      </pc:sldChg>
      <pc:sldChg chg="modNotes">
        <pc:chgData name="Russell Tulett" userId="066e7308-9893-446a-9b0d-46b9633b83ea" providerId="ADAL" clId="{B7816094-EDA6-4258-9574-55C0EF0E3D5E}" dt="2023-10-05T03:08:19.926" v="3432" actId="948"/>
        <pc:sldMkLst>
          <pc:docMk/>
          <pc:sldMk cId="3510821356" sldId="365"/>
        </pc:sldMkLst>
      </pc:sldChg>
      <pc:sldChg chg="modNotes">
        <pc:chgData name="Russell Tulett" userId="066e7308-9893-446a-9b0d-46b9633b83ea" providerId="ADAL" clId="{B7816094-EDA6-4258-9574-55C0EF0E3D5E}" dt="2023-10-05T03:08:19.910" v="3384" actId="948"/>
        <pc:sldMkLst>
          <pc:docMk/>
          <pc:sldMk cId="3089427789" sldId="367"/>
        </pc:sldMkLst>
      </pc:sldChg>
      <pc:sldChg chg="modNotes">
        <pc:chgData name="Russell Tulett" userId="066e7308-9893-446a-9b0d-46b9633b83ea" providerId="ADAL" clId="{B7816094-EDA6-4258-9574-55C0EF0E3D5E}" dt="2023-10-05T03:08:19.877" v="3304" actId="948"/>
        <pc:sldMkLst>
          <pc:docMk/>
          <pc:sldMk cId="1859401862" sldId="369"/>
        </pc:sldMkLst>
      </pc:sldChg>
      <pc:sldChg chg="modNotes">
        <pc:chgData name="Russell Tulett" userId="066e7308-9893-446a-9b0d-46b9633b83ea" providerId="ADAL" clId="{B7816094-EDA6-4258-9574-55C0EF0E3D5E}" dt="2023-10-05T03:08:19.877" v="3320" actId="948"/>
        <pc:sldMkLst>
          <pc:docMk/>
          <pc:sldMk cId="3339732243" sldId="370"/>
        </pc:sldMkLst>
      </pc:sldChg>
      <pc:sldChg chg="modNotes">
        <pc:chgData name="Russell Tulett" userId="066e7308-9893-446a-9b0d-46b9633b83ea" providerId="ADAL" clId="{B7816094-EDA6-4258-9574-55C0EF0E3D5E}" dt="2023-10-05T03:08:19.910" v="3368" actId="948"/>
        <pc:sldMkLst>
          <pc:docMk/>
          <pc:sldMk cId="1901341737" sldId="371"/>
        </pc:sldMkLst>
      </pc:sldChg>
      <pc:sldChg chg="modNotes">
        <pc:chgData name="Russell Tulett" userId="066e7308-9893-446a-9b0d-46b9633b83ea" providerId="ADAL" clId="{B7816094-EDA6-4258-9574-55C0EF0E3D5E}" dt="2023-10-05T03:08:19.926" v="3416" actId="948"/>
        <pc:sldMkLst>
          <pc:docMk/>
          <pc:sldMk cId="1799510701" sldId="372"/>
        </pc:sldMkLst>
      </pc:sldChg>
      <pc:sldChg chg="addSp modSp mod modNotes">
        <pc:chgData name="Russell Tulett" userId="066e7308-9893-446a-9b0d-46b9633b83ea" providerId="ADAL" clId="{B7816094-EDA6-4258-9574-55C0EF0E3D5E}" dt="2023-10-05T03:08:19.944" v="3448" actId="948"/>
        <pc:sldMkLst>
          <pc:docMk/>
          <pc:sldMk cId="1014346094" sldId="373"/>
        </pc:sldMkLst>
        <pc:spChg chg="add mod">
          <ac:chgData name="Russell Tulett" userId="066e7308-9893-446a-9b0d-46b9633b83ea" providerId="ADAL" clId="{B7816094-EDA6-4258-9574-55C0EF0E3D5E}" dt="2023-10-05T03:04:17.109" v="2469" actId="1037"/>
          <ac:spMkLst>
            <pc:docMk/>
            <pc:sldMk cId="1014346094" sldId="373"/>
            <ac:spMk id="4" creationId="{0F3BD2E7-23CE-4001-97B9-16454B0EB60B}"/>
          </ac:spMkLst>
        </pc:spChg>
        <pc:spChg chg="add mod">
          <ac:chgData name="Russell Tulett" userId="066e7308-9893-446a-9b0d-46b9633b83ea" providerId="ADAL" clId="{B7816094-EDA6-4258-9574-55C0EF0E3D5E}" dt="2023-10-05T03:04:17.109" v="2469" actId="1037"/>
          <ac:spMkLst>
            <pc:docMk/>
            <pc:sldMk cId="1014346094" sldId="373"/>
            <ac:spMk id="5" creationId="{63E78A77-AD81-7FCE-9ABA-E4979195BF1B}"/>
          </ac:spMkLst>
        </pc:spChg>
        <pc:spChg chg="add mod">
          <ac:chgData name="Russell Tulett" userId="066e7308-9893-446a-9b0d-46b9633b83ea" providerId="ADAL" clId="{B7816094-EDA6-4258-9574-55C0EF0E3D5E}" dt="2023-10-05T03:04:17.109" v="2469" actId="1037"/>
          <ac:spMkLst>
            <pc:docMk/>
            <pc:sldMk cId="1014346094" sldId="373"/>
            <ac:spMk id="7" creationId="{90A8BFC5-6357-D257-732E-3959364B8D7F}"/>
          </ac:spMkLst>
        </pc:spChg>
      </pc:sldChg>
      <pc:sldChg chg="del modNotes">
        <pc:chgData name="Russell Tulett" userId="066e7308-9893-446a-9b0d-46b9633b83ea" providerId="ADAL" clId="{B7816094-EDA6-4258-9574-55C0EF0E3D5E}" dt="2023-10-05T03:04:31.342" v="2812" actId="47"/>
        <pc:sldMkLst>
          <pc:docMk/>
          <pc:sldMk cId="2599004160" sldId="374"/>
        </pc:sldMkLst>
      </pc:sldChg>
      <pc:sldChg chg="modNotes">
        <pc:chgData name="Russell Tulett" userId="066e7308-9893-446a-9b0d-46b9633b83ea" providerId="ADAL" clId="{B7816094-EDA6-4258-9574-55C0EF0E3D5E}" dt="2023-10-05T03:08:19.944" v="3464" actId="948"/>
        <pc:sldMkLst>
          <pc:docMk/>
          <pc:sldMk cId="3970612332" sldId="375"/>
        </pc:sldMkLst>
      </pc:sldChg>
      <pc:sldMasterChg chg="modSp mod modSldLayout">
        <pc:chgData name="Russell Tulett" userId="066e7308-9893-446a-9b0d-46b9633b83ea" providerId="ADAL" clId="{B7816094-EDA6-4258-9574-55C0EF0E3D5E}" dt="2023-10-05T03:08:19.846" v="3244" actId="948"/>
        <pc:sldMasterMkLst>
          <pc:docMk/>
          <pc:sldMasterMk cId="694522802" sldId="2147483660"/>
        </pc:sldMasterMkLst>
        <pc:spChg chg="mod">
          <ac:chgData name="Russell Tulett" userId="066e7308-9893-446a-9b0d-46b9633b83ea" providerId="ADAL" clId="{B7816094-EDA6-4258-9574-55C0EF0E3D5E}" dt="2023-10-05T03:08:19.760" v="3145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Russell Tulett" userId="066e7308-9893-446a-9b0d-46b9633b83ea" providerId="ADAL" clId="{B7816094-EDA6-4258-9574-55C0EF0E3D5E}" dt="2023-10-05T03:08:19.846" v="3244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Russell Tulett" userId="066e7308-9893-446a-9b0d-46b9633b83ea" providerId="ADAL" clId="{B7816094-EDA6-4258-9574-55C0EF0E3D5E}" dt="2023-10-05T03:08:19.760" v="3152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Russell Tulett" userId="066e7308-9893-446a-9b0d-46b9633b83ea" providerId="ADAL" clId="{B7816094-EDA6-4258-9574-55C0EF0E3D5E}" dt="2023-10-05T03:08:19.760" v="3152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Russell Tulett" userId="066e7308-9893-446a-9b0d-46b9633b83ea" providerId="ADAL" clId="{B7816094-EDA6-4258-9574-55C0EF0E3D5E}" dt="2023-10-05T03:08:19.760" v="3159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Russell Tulett" userId="066e7308-9893-446a-9b0d-46b9633b83ea" providerId="ADAL" clId="{B7816094-EDA6-4258-9574-55C0EF0E3D5E}" dt="2023-10-05T03:08:19.760" v="3159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Russell Tulett" userId="066e7308-9893-446a-9b0d-46b9633b83ea" providerId="ADAL" clId="{B7816094-EDA6-4258-9574-55C0EF0E3D5E}" dt="2023-10-05T03:08:19.776" v="3166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Russell Tulett" userId="066e7308-9893-446a-9b0d-46b9633b83ea" providerId="ADAL" clId="{B7816094-EDA6-4258-9574-55C0EF0E3D5E}" dt="2023-10-05T03:08:19.776" v="3166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Russell Tulett" userId="066e7308-9893-446a-9b0d-46b9633b83ea" providerId="ADAL" clId="{B7816094-EDA6-4258-9574-55C0EF0E3D5E}" dt="2023-10-05T03:08:19.776" v="3173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Russell Tulett" userId="066e7308-9893-446a-9b0d-46b9633b83ea" providerId="ADAL" clId="{B7816094-EDA6-4258-9574-55C0EF0E3D5E}" dt="2023-10-05T03:08:19.776" v="3173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B7816094-EDA6-4258-9574-55C0EF0E3D5E}" dt="2023-10-05T03:08:19.793" v="3180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Russell Tulett" userId="066e7308-9893-446a-9b0d-46b9633b83ea" providerId="ADAL" clId="{B7816094-EDA6-4258-9574-55C0EF0E3D5E}" dt="2023-10-05T03:08:19.793" v="3180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B7816094-EDA6-4258-9574-55C0EF0E3D5E}" dt="2023-10-05T03:08:19.810" v="3187"/>
          <pc:sldLayoutMkLst>
            <pc:docMk/>
            <pc:sldMasterMk cId="694522802" sldId="2147483660"/>
            <pc:sldLayoutMk cId="3980449" sldId="2147483666"/>
          </pc:sldLayoutMkLst>
          <pc:spChg chg="mod">
            <ac:chgData name="Russell Tulett" userId="066e7308-9893-446a-9b0d-46b9633b83ea" providerId="ADAL" clId="{B7816094-EDA6-4258-9574-55C0EF0E3D5E}" dt="2023-10-05T03:08:19.810" v="3187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B7816094-EDA6-4258-9574-55C0EF0E3D5E}" dt="2023-10-05T03:08:19.810" v="3194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Russell Tulett" userId="066e7308-9893-446a-9b0d-46b9633b83ea" providerId="ADAL" clId="{B7816094-EDA6-4258-9574-55C0EF0E3D5E}" dt="2023-10-05T03:08:19.810" v="3194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B7816094-EDA6-4258-9574-55C0EF0E3D5E}" dt="2023-10-05T03:08:19.810" v="3201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Russell Tulett" userId="066e7308-9893-446a-9b0d-46b9633b83ea" providerId="ADAL" clId="{B7816094-EDA6-4258-9574-55C0EF0E3D5E}" dt="2023-10-05T03:08:19.810" v="3201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B7816094-EDA6-4258-9574-55C0EF0E3D5E}" dt="2023-10-05T03:08:19.827" v="3208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Russell Tulett" userId="066e7308-9893-446a-9b0d-46b9633b83ea" providerId="ADAL" clId="{B7816094-EDA6-4258-9574-55C0EF0E3D5E}" dt="2023-10-05T03:08:19.827" v="3208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B7816094-EDA6-4258-9574-55C0EF0E3D5E}" dt="2023-10-05T03:08:19.827" v="3215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Russell Tulett" userId="066e7308-9893-446a-9b0d-46b9633b83ea" providerId="ADAL" clId="{B7816094-EDA6-4258-9574-55C0EF0E3D5E}" dt="2023-10-05T03:08:19.827" v="3215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Russell Tulett" userId="066e7308-9893-446a-9b0d-46b9633b83ea" providerId="ADAL" clId="{B7816094-EDA6-4258-9574-55C0EF0E3D5E}" dt="2023-10-05T03:08:19.827" v="3222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Russell Tulett" userId="066e7308-9893-446a-9b0d-46b9633b83ea" providerId="ADAL" clId="{B7816094-EDA6-4258-9574-55C0EF0E3D5E}" dt="2023-10-05T03:08:19.827" v="3222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Russell Tulett" userId="066e7308-9893-446a-9b0d-46b9633b83ea" providerId="ADAL" clId="{B7816094-EDA6-4258-9574-55C0EF0E3D5E}" dt="2023-10-05T03:08:19.827" v="3229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Russell Tulett" userId="066e7308-9893-446a-9b0d-46b9633b83ea" providerId="ADAL" clId="{B7816094-EDA6-4258-9574-55C0EF0E3D5E}" dt="2023-10-05T03:08:19.827" v="3229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Melanie Mitchell" userId="S::melanie.mitchell@dfat.gov.au::a85e9f1e-b266-4963-bc5f-3c39842b520d" providerId="AD" clId="Web-{0CFB2CEE-68A7-47FC-91BF-459141C2B8EE}"/>
    <pc:docChg chg="modSld">
      <pc:chgData name="Melanie Mitchell" userId="S::melanie.mitchell@dfat.gov.au::a85e9f1e-b266-4963-bc5f-3c39842b520d" providerId="AD" clId="Web-{0CFB2CEE-68A7-47FC-91BF-459141C2B8EE}" dt="2023-06-21T05:02:28.891" v="42" actId="20577"/>
      <pc:docMkLst>
        <pc:docMk/>
      </pc:docMkLst>
      <pc:sldChg chg="modSp">
        <pc:chgData name="Melanie Mitchell" userId="S::melanie.mitchell@dfat.gov.au::a85e9f1e-b266-4963-bc5f-3c39842b520d" providerId="AD" clId="Web-{0CFB2CEE-68A7-47FC-91BF-459141C2B8EE}" dt="2023-06-21T05:02:28.891" v="42" actId="20577"/>
        <pc:sldMkLst>
          <pc:docMk/>
          <pc:sldMk cId="1500832934" sldId="362"/>
        </pc:sldMkLst>
        <pc:spChg chg="mod">
          <ac:chgData name="Melanie Mitchell" userId="S::melanie.mitchell@dfat.gov.au::a85e9f1e-b266-4963-bc5f-3c39842b520d" providerId="AD" clId="Web-{0CFB2CEE-68A7-47FC-91BF-459141C2B8EE}" dt="2023-06-21T05:02:28.891" v="42" actId="20577"/>
          <ac:spMkLst>
            <pc:docMk/>
            <pc:sldMk cId="1500832934" sldId="362"/>
            <ac:spMk id="3" creationId="{CDCF87FC-CFBF-4274-AAD3-72E97D06453C}"/>
          </ac:spMkLst>
        </pc:spChg>
      </pc:sldChg>
    </pc:docChg>
  </pc:docChgLst>
  <pc:docChgLst>
    <pc:chgData name="Russell Tulett" userId="066e7308-9893-446a-9b0d-46b9633b83ea" providerId="ADAL" clId="{27D9D577-AAAB-4C33-8630-BB58303990B9}"/>
    <pc:docChg chg="custSel modSld modMainMaster modNotesMaster modHandout">
      <pc:chgData name="Russell Tulett" userId="066e7308-9893-446a-9b0d-46b9633b83ea" providerId="ADAL" clId="{27D9D577-AAAB-4C33-8630-BB58303990B9}" dt="2023-05-08T00:49:37.286" v="1103" actId="948"/>
      <pc:docMkLst>
        <pc:docMk/>
      </pc:docMkLst>
      <pc:sldChg chg="modNotes">
        <pc:chgData name="Russell Tulett" userId="066e7308-9893-446a-9b0d-46b9633b83ea" providerId="ADAL" clId="{27D9D577-AAAB-4C33-8630-BB58303990B9}" dt="2023-05-08T00:49:37.270" v="1071" actId="948"/>
        <pc:sldMkLst>
          <pc:docMk/>
          <pc:sldMk cId="1118797634" sldId="292"/>
        </pc:sldMkLst>
      </pc:sldChg>
      <pc:sldChg chg="modNotes">
        <pc:chgData name="Russell Tulett" userId="066e7308-9893-446a-9b0d-46b9633b83ea" providerId="ADAL" clId="{27D9D577-AAAB-4C33-8630-BB58303990B9}" dt="2023-05-08T00:49:37.245" v="1039" actId="948"/>
        <pc:sldMkLst>
          <pc:docMk/>
          <pc:sldMk cId="2222547388" sldId="323"/>
        </pc:sldMkLst>
      </pc:sldChg>
      <pc:sldChg chg="modNotes">
        <pc:chgData name="Russell Tulett" userId="066e7308-9893-446a-9b0d-46b9633b83ea" providerId="ADAL" clId="{27D9D577-AAAB-4C33-8630-BB58303990B9}" dt="2023-05-08T00:49:37.234" v="1023" actId="948"/>
        <pc:sldMkLst>
          <pc:docMk/>
          <pc:sldMk cId="715719787" sldId="325"/>
        </pc:sldMkLst>
      </pc:sldChg>
      <pc:sldChg chg="modNotes">
        <pc:chgData name="Russell Tulett" userId="066e7308-9893-446a-9b0d-46b9633b83ea" providerId="ADAL" clId="{27D9D577-AAAB-4C33-8630-BB58303990B9}" dt="2023-05-08T00:49:37.224" v="1007" actId="948"/>
        <pc:sldMkLst>
          <pc:docMk/>
          <pc:sldMk cId="2001486826" sldId="339"/>
        </pc:sldMkLst>
      </pc:sldChg>
      <pc:sldChg chg="modNotes">
        <pc:chgData name="Russell Tulett" userId="066e7308-9893-446a-9b0d-46b9633b83ea" providerId="ADAL" clId="{27D9D577-AAAB-4C33-8630-BB58303990B9}" dt="2023-05-08T00:49:37.259" v="1055" actId="948"/>
        <pc:sldMkLst>
          <pc:docMk/>
          <pc:sldMk cId="1557589373" sldId="342"/>
        </pc:sldMkLst>
      </pc:sldChg>
      <pc:sldChg chg="modSp mod modNotes">
        <pc:chgData name="Russell Tulett" userId="066e7308-9893-446a-9b0d-46b9633b83ea" providerId="ADAL" clId="{27D9D577-AAAB-4C33-8630-BB58303990B9}" dt="2023-05-08T00:49:37.214" v="991" actId="948"/>
        <pc:sldMkLst>
          <pc:docMk/>
          <pc:sldMk cId="3071644367" sldId="343"/>
        </pc:sldMkLst>
        <pc:spChg chg="mod">
          <ac:chgData name="Russell Tulett" userId="066e7308-9893-446a-9b0d-46b9633b83ea" providerId="ADAL" clId="{27D9D577-AAAB-4C33-8630-BB58303990B9}" dt="2023-05-08T00:48:59.694" v="579" actId="20577"/>
          <ac:spMkLst>
            <pc:docMk/>
            <pc:sldMk cId="3071644367" sldId="343"/>
            <ac:spMk id="3" creationId="{CDCF87FC-CFBF-4274-AAD3-72E97D06453C}"/>
          </ac:spMkLst>
        </pc:spChg>
      </pc:sldChg>
      <pc:sldChg chg="modNotes">
        <pc:chgData name="Russell Tulett" userId="066e7308-9893-446a-9b0d-46b9633b83ea" providerId="ADAL" clId="{27D9D577-AAAB-4C33-8630-BB58303990B9}" dt="2023-05-08T00:49:37.286" v="1103" actId="948"/>
        <pc:sldMkLst>
          <pc:docMk/>
          <pc:sldMk cId="3186129943" sldId="344"/>
        </pc:sldMkLst>
      </pc:sldChg>
      <pc:sldChg chg="modNotes">
        <pc:chgData name="Russell Tulett" userId="066e7308-9893-446a-9b0d-46b9633b83ea" providerId="ADAL" clId="{27D9D577-AAAB-4C33-8630-BB58303990B9}" dt="2023-05-08T00:49:37.278" v="1087" actId="948"/>
        <pc:sldMkLst>
          <pc:docMk/>
          <pc:sldMk cId="3717188038" sldId="346"/>
        </pc:sldMkLst>
      </pc:sldChg>
      <pc:sldMasterChg chg="modSp mod modSldLayout">
        <pc:chgData name="Russell Tulett" userId="066e7308-9893-446a-9b0d-46b9633b83ea" providerId="ADAL" clId="{27D9D577-AAAB-4C33-8630-BB58303990B9}" dt="2023-05-08T00:49:37.188" v="947" actId="948"/>
        <pc:sldMasterMkLst>
          <pc:docMk/>
          <pc:sldMasterMk cId="694522802" sldId="2147483660"/>
        </pc:sldMasterMkLst>
        <pc:spChg chg="mod">
          <ac:chgData name="Russell Tulett" userId="066e7308-9893-446a-9b0d-46b9633b83ea" providerId="ADAL" clId="{27D9D577-AAAB-4C33-8630-BB58303990B9}" dt="2023-05-08T00:49:37.095" v="848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Russell Tulett" userId="066e7308-9893-446a-9b0d-46b9633b83ea" providerId="ADAL" clId="{27D9D577-AAAB-4C33-8630-BB58303990B9}" dt="2023-05-08T00:49:37.188" v="947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Russell Tulett" userId="066e7308-9893-446a-9b0d-46b9633b83ea" providerId="ADAL" clId="{27D9D577-AAAB-4C33-8630-BB58303990B9}" dt="2023-05-08T00:49:37.102" v="855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Russell Tulett" userId="066e7308-9893-446a-9b0d-46b9633b83ea" providerId="ADAL" clId="{27D9D577-AAAB-4C33-8630-BB58303990B9}" dt="2023-05-08T00:49:37.102" v="855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Russell Tulett" userId="066e7308-9893-446a-9b0d-46b9633b83ea" providerId="ADAL" clId="{27D9D577-AAAB-4C33-8630-BB58303990B9}" dt="2023-05-08T00:49:37.106" v="862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Russell Tulett" userId="066e7308-9893-446a-9b0d-46b9633b83ea" providerId="ADAL" clId="{27D9D577-AAAB-4C33-8630-BB58303990B9}" dt="2023-05-08T00:49:37.106" v="862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Russell Tulett" userId="066e7308-9893-446a-9b0d-46b9633b83ea" providerId="ADAL" clId="{27D9D577-AAAB-4C33-8630-BB58303990B9}" dt="2023-05-08T00:49:37.112" v="869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Russell Tulett" userId="066e7308-9893-446a-9b0d-46b9633b83ea" providerId="ADAL" clId="{27D9D577-AAAB-4C33-8630-BB58303990B9}" dt="2023-05-08T00:49:37.112" v="869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Russell Tulett" userId="066e7308-9893-446a-9b0d-46b9633b83ea" providerId="ADAL" clId="{27D9D577-AAAB-4C33-8630-BB58303990B9}" dt="2023-05-08T00:49:37.120" v="876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Russell Tulett" userId="066e7308-9893-446a-9b0d-46b9633b83ea" providerId="ADAL" clId="{27D9D577-AAAB-4C33-8630-BB58303990B9}" dt="2023-05-08T00:49:37.120" v="876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27D9D577-AAAB-4C33-8630-BB58303990B9}" dt="2023-05-08T00:49:37.127" v="883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Russell Tulett" userId="066e7308-9893-446a-9b0d-46b9633b83ea" providerId="ADAL" clId="{27D9D577-AAAB-4C33-8630-BB58303990B9}" dt="2023-05-08T00:49:37.127" v="883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27D9D577-AAAB-4C33-8630-BB58303990B9}" dt="2023-05-08T00:49:37.134" v="890"/>
          <pc:sldLayoutMkLst>
            <pc:docMk/>
            <pc:sldMasterMk cId="694522802" sldId="2147483660"/>
            <pc:sldLayoutMk cId="3980449" sldId="2147483666"/>
          </pc:sldLayoutMkLst>
          <pc:spChg chg="mod">
            <ac:chgData name="Russell Tulett" userId="066e7308-9893-446a-9b0d-46b9633b83ea" providerId="ADAL" clId="{27D9D577-AAAB-4C33-8630-BB58303990B9}" dt="2023-05-08T00:49:37.134" v="890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27D9D577-AAAB-4C33-8630-BB58303990B9}" dt="2023-05-08T00:49:37.141" v="897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Russell Tulett" userId="066e7308-9893-446a-9b0d-46b9633b83ea" providerId="ADAL" clId="{27D9D577-AAAB-4C33-8630-BB58303990B9}" dt="2023-05-08T00:49:37.141" v="897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27D9D577-AAAB-4C33-8630-BB58303990B9}" dt="2023-05-08T00:49:37.151" v="904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Russell Tulett" userId="066e7308-9893-446a-9b0d-46b9633b83ea" providerId="ADAL" clId="{27D9D577-AAAB-4C33-8630-BB58303990B9}" dt="2023-05-08T00:49:37.151" v="904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27D9D577-AAAB-4C33-8630-BB58303990B9}" dt="2023-05-08T00:49:37.160" v="911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Russell Tulett" userId="066e7308-9893-446a-9b0d-46b9633b83ea" providerId="ADAL" clId="{27D9D577-AAAB-4C33-8630-BB58303990B9}" dt="2023-05-08T00:49:37.160" v="911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27D9D577-AAAB-4C33-8630-BB58303990B9}" dt="2023-05-08T00:49:37.166" v="918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Russell Tulett" userId="066e7308-9893-446a-9b0d-46b9633b83ea" providerId="ADAL" clId="{27D9D577-AAAB-4C33-8630-BB58303990B9}" dt="2023-05-08T00:49:37.166" v="918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Russell Tulett" userId="066e7308-9893-446a-9b0d-46b9633b83ea" providerId="ADAL" clId="{27D9D577-AAAB-4C33-8630-BB58303990B9}" dt="2023-05-08T00:49:37.172" v="925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Russell Tulett" userId="066e7308-9893-446a-9b0d-46b9633b83ea" providerId="ADAL" clId="{27D9D577-AAAB-4C33-8630-BB58303990B9}" dt="2023-05-08T00:49:37.172" v="925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Russell Tulett" userId="066e7308-9893-446a-9b0d-46b9633b83ea" providerId="ADAL" clId="{27D9D577-AAAB-4C33-8630-BB58303990B9}" dt="2023-05-08T00:49:37.178" v="932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Russell Tulett" userId="066e7308-9893-446a-9b0d-46b9633b83ea" providerId="ADAL" clId="{27D9D577-AAAB-4C33-8630-BB58303990B9}" dt="2023-05-08T00:49:37.178" v="932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Marit Jones-Virma" userId="S::marit.jones-virma@dfat.gov.au::a008f3c6-d64e-4928-b3c6-6962dceaa7e6" providerId="AD" clId="Web-{07D4AC89-100F-BAEE-31FD-018ED3E7CCDD}"/>
    <pc:docChg chg="mod">
      <pc:chgData name="Marit Jones-Virma" userId="S::marit.jones-virma@dfat.gov.au::a008f3c6-d64e-4928-b3c6-6962dceaa7e6" providerId="AD" clId="Web-{07D4AC89-100F-BAEE-31FD-018ED3E7CCDD}" dt="2023-05-10T23:48:57.131" v="4"/>
      <pc:docMkLst>
        <pc:docMk/>
      </pc:docMkLst>
      <pc:sldChg chg="addCm">
        <pc:chgData name="Marit Jones-Virma" userId="S::marit.jones-virma@dfat.gov.au::a008f3c6-d64e-4928-b3c6-6962dceaa7e6" providerId="AD" clId="Web-{07D4AC89-100F-BAEE-31FD-018ED3E7CCDD}" dt="2023-05-10T23:48:44.802" v="2"/>
        <pc:sldMkLst>
          <pc:docMk/>
          <pc:sldMk cId="1967332117" sldId="337"/>
        </pc:sldMkLst>
      </pc:sldChg>
      <pc:sldChg chg="addCm">
        <pc:chgData name="Marit Jones-Virma" userId="S::marit.jones-virma@dfat.gov.au::a008f3c6-d64e-4928-b3c6-6962dceaa7e6" providerId="AD" clId="Web-{07D4AC89-100F-BAEE-31FD-018ED3E7CCDD}" dt="2023-05-10T23:48:51.381" v="3"/>
        <pc:sldMkLst>
          <pc:docMk/>
          <pc:sldMk cId="187534740" sldId="340"/>
        </pc:sldMkLst>
      </pc:sldChg>
      <pc:sldChg chg="addCm">
        <pc:chgData name="Marit Jones-Virma" userId="S::marit.jones-virma@dfat.gov.au::a008f3c6-d64e-4928-b3c6-6962dceaa7e6" providerId="AD" clId="Web-{07D4AC89-100F-BAEE-31FD-018ED3E7CCDD}" dt="2023-05-10T23:48:57.131" v="4"/>
        <pc:sldMkLst>
          <pc:docMk/>
          <pc:sldMk cId="1253950219" sldId="352"/>
        </pc:sldMkLst>
      </pc:sldChg>
      <pc:sldChg chg="addCm">
        <pc:chgData name="Marit Jones-Virma" userId="S::marit.jones-virma@dfat.gov.au::a008f3c6-d64e-4928-b3c6-6962dceaa7e6" providerId="AD" clId="Web-{07D4AC89-100F-BAEE-31FD-018ED3E7CCDD}" dt="2023-05-10T23:48:38.474" v="1"/>
        <pc:sldMkLst>
          <pc:docMk/>
          <pc:sldMk cId="1682943390" sldId="363"/>
        </pc:sldMkLst>
      </pc:sldChg>
    </pc:docChg>
  </pc:docChgLst>
  <pc:docChgLst>
    <pc:chgData name="Melanie Mitchell" userId="S::melanie.mitchell@dfat.gov.au::a85e9f1e-b266-4963-bc5f-3c39842b520d" providerId="AD" clId="Web-{4598C6D0-5E27-DCE4-0E2B-7C8691D76ED8}"/>
    <pc:docChg chg="mod modSld">
      <pc:chgData name="Melanie Mitchell" userId="S::melanie.mitchell@dfat.gov.au::a85e9f1e-b266-4963-bc5f-3c39842b520d" providerId="AD" clId="Web-{4598C6D0-5E27-DCE4-0E2B-7C8691D76ED8}" dt="2023-05-11T03:47:54.799" v="11" actId="20577"/>
      <pc:docMkLst>
        <pc:docMk/>
      </pc:docMkLst>
      <pc:sldChg chg="modSp addCm modCm">
        <pc:chgData name="Melanie Mitchell" userId="S::melanie.mitchell@dfat.gov.au::a85e9f1e-b266-4963-bc5f-3c39842b520d" providerId="AD" clId="Web-{4598C6D0-5E27-DCE4-0E2B-7C8691D76ED8}" dt="2023-05-11T03:47:54.799" v="11" actId="20577"/>
        <pc:sldMkLst>
          <pc:docMk/>
          <pc:sldMk cId="1500832934" sldId="362"/>
        </pc:sldMkLst>
        <pc:spChg chg="mod">
          <ac:chgData name="Melanie Mitchell" userId="S::melanie.mitchell@dfat.gov.au::a85e9f1e-b266-4963-bc5f-3c39842b520d" providerId="AD" clId="Web-{4598C6D0-5E27-DCE4-0E2B-7C8691D76ED8}" dt="2023-05-11T03:47:54.799" v="11" actId="20577"/>
          <ac:spMkLst>
            <pc:docMk/>
            <pc:sldMk cId="1500832934" sldId="362"/>
            <ac:spMk id="3" creationId="{CDCF87FC-CFBF-4274-AAD3-72E97D06453C}"/>
          </ac:spMkLst>
        </pc:spChg>
      </pc:sldChg>
    </pc:docChg>
  </pc:docChgLst>
  <pc:docChgLst>
    <pc:chgData name="Jodie Rogers" userId="S::jodie.rogers@dfat.gov.au::b4ec122e-6651-4ce3-ba69-a9f69bd8b8c8" providerId="AD" clId="Web-{D35F4B82-FE0C-4E4C-94D0-4DFC60E24CA3}"/>
    <pc:docChg chg="modSld">
      <pc:chgData name="Jodie Rogers" userId="S::jodie.rogers@dfat.gov.au::b4ec122e-6651-4ce3-ba69-a9f69bd8b8c8" providerId="AD" clId="Web-{D35F4B82-FE0C-4E4C-94D0-4DFC60E24CA3}" dt="2023-09-05T11:22:01.159" v="14" actId="1076"/>
      <pc:docMkLst>
        <pc:docMk/>
      </pc:docMkLst>
      <pc:sldChg chg="addSp delSp modSp">
        <pc:chgData name="Jodie Rogers" userId="S::jodie.rogers@dfat.gov.au::b4ec122e-6651-4ce3-ba69-a9f69bd8b8c8" providerId="AD" clId="Web-{D35F4B82-FE0C-4E4C-94D0-4DFC60E24CA3}" dt="2023-09-05T11:22:01.159" v="14" actId="1076"/>
        <pc:sldMkLst>
          <pc:docMk/>
          <pc:sldMk cId="3089427789" sldId="367"/>
        </pc:sldMkLst>
        <pc:spChg chg="mod">
          <ac:chgData name="Jodie Rogers" userId="S::jodie.rogers@dfat.gov.au::b4ec122e-6651-4ce3-ba69-a9f69bd8b8c8" providerId="AD" clId="Web-{D35F4B82-FE0C-4E4C-94D0-4DFC60E24CA3}" dt="2023-09-05T11:21:59.409" v="13" actId="14100"/>
          <ac:spMkLst>
            <pc:docMk/>
            <pc:sldMk cId="3089427789" sldId="367"/>
            <ac:spMk id="3" creationId="{0D6DBC1B-52FB-681E-FF1E-5CF6BF5B24A5}"/>
          </ac:spMkLst>
        </pc:spChg>
        <pc:picChg chg="add del mod">
          <ac:chgData name="Jodie Rogers" userId="S::jodie.rogers@dfat.gov.au::b4ec122e-6651-4ce3-ba69-a9f69bd8b8c8" providerId="AD" clId="Web-{D35F4B82-FE0C-4E4C-94D0-4DFC60E24CA3}" dt="2023-09-05T11:21:14.783" v="5"/>
          <ac:picMkLst>
            <pc:docMk/>
            <pc:sldMk cId="3089427789" sldId="367"/>
            <ac:picMk id="4" creationId="{23ED5E33-5C4A-37AA-6A42-EA329A48B1BA}"/>
          </ac:picMkLst>
        </pc:picChg>
        <pc:picChg chg="del">
          <ac:chgData name="Jodie Rogers" userId="S::jodie.rogers@dfat.gov.au::b4ec122e-6651-4ce3-ba69-a9f69bd8b8c8" providerId="AD" clId="Web-{D35F4B82-FE0C-4E4C-94D0-4DFC60E24CA3}" dt="2023-09-05T11:19:24.405" v="0"/>
          <ac:picMkLst>
            <pc:docMk/>
            <pc:sldMk cId="3089427789" sldId="367"/>
            <ac:picMk id="6" creationId="{365AC56E-BB85-8C3A-8C94-8F7120949C8A}"/>
          </ac:picMkLst>
        </pc:picChg>
        <pc:picChg chg="add mod modCrop">
          <ac:chgData name="Jodie Rogers" userId="S::jodie.rogers@dfat.gov.au::b4ec122e-6651-4ce3-ba69-a9f69bd8b8c8" providerId="AD" clId="Web-{D35F4B82-FE0C-4E4C-94D0-4DFC60E24CA3}" dt="2023-09-05T11:22:01.159" v="14" actId="1076"/>
          <ac:picMkLst>
            <pc:docMk/>
            <pc:sldMk cId="3089427789" sldId="367"/>
            <ac:picMk id="7" creationId="{9B0CE3F1-7FA4-1DC9-3A78-8B5901CA8384}"/>
          </ac:picMkLst>
        </pc:picChg>
      </pc:sldChg>
    </pc:docChg>
  </pc:docChgLst>
  <pc:docChgLst>
    <pc:chgData name="Marit Jones-Virma" userId="a008f3c6-d64e-4928-b3c6-6962dceaa7e6" providerId="ADAL" clId="{D8A62835-D16D-49B2-B541-0F75A381EF47}"/>
    <pc:docChg chg="custSel modSld modMainMaster modNotesMaster modHandout">
      <pc:chgData name="Marit Jones-Virma" userId="a008f3c6-d64e-4928-b3c6-6962dceaa7e6" providerId="ADAL" clId="{D8A62835-D16D-49B2-B541-0F75A381EF47}" dt="2023-05-12T02:29:14.972" v="2142" actId="948"/>
      <pc:docMkLst>
        <pc:docMk/>
      </pc:docMkLst>
      <pc:sldChg chg="modNotes">
        <pc:chgData name="Marit Jones-Virma" userId="a008f3c6-d64e-4928-b3c6-6962dceaa7e6" providerId="ADAL" clId="{D8A62835-D16D-49B2-B541-0F75A381EF47}" dt="2023-05-12T02:29:14.847" v="1886" actId="948"/>
        <pc:sldMkLst>
          <pc:docMk/>
          <pc:sldMk cId="1118797634" sldId="292"/>
        </pc:sldMkLst>
      </pc:sldChg>
      <pc:sldChg chg="modNotes">
        <pc:chgData name="Marit Jones-Virma" userId="a008f3c6-d64e-4928-b3c6-6962dceaa7e6" providerId="ADAL" clId="{D8A62835-D16D-49B2-B541-0F75A381EF47}" dt="2023-05-12T02:29:14.972" v="2142" actId="948"/>
        <pc:sldMkLst>
          <pc:docMk/>
          <pc:sldMk cId="3829073411" sldId="302"/>
        </pc:sldMkLst>
      </pc:sldChg>
      <pc:sldChg chg="modNotes">
        <pc:chgData name="Marit Jones-Virma" userId="a008f3c6-d64e-4928-b3c6-6962dceaa7e6" providerId="ADAL" clId="{D8A62835-D16D-49B2-B541-0F75A381EF47}" dt="2023-05-12T02:29:14.867" v="1918" actId="948"/>
        <pc:sldMkLst>
          <pc:docMk/>
          <pc:sldMk cId="715719787" sldId="325"/>
        </pc:sldMkLst>
      </pc:sldChg>
      <pc:sldChg chg="modNotes">
        <pc:chgData name="Marit Jones-Virma" userId="a008f3c6-d64e-4928-b3c6-6962dceaa7e6" providerId="ADAL" clId="{D8A62835-D16D-49B2-B541-0F75A381EF47}" dt="2023-05-12T02:29:14.892" v="1982" actId="948"/>
        <pc:sldMkLst>
          <pc:docMk/>
          <pc:sldMk cId="1967332117" sldId="337"/>
        </pc:sldMkLst>
      </pc:sldChg>
      <pc:sldChg chg="modNotes">
        <pc:chgData name="Marit Jones-Virma" userId="a008f3c6-d64e-4928-b3c6-6962dceaa7e6" providerId="ADAL" clId="{D8A62835-D16D-49B2-B541-0F75A381EF47}" dt="2023-05-12T02:29:14.853" v="1902" actId="948"/>
        <pc:sldMkLst>
          <pc:docMk/>
          <pc:sldMk cId="2001486826" sldId="339"/>
        </pc:sldMkLst>
      </pc:sldChg>
      <pc:sldChg chg="modSp mod modNotes">
        <pc:chgData name="Marit Jones-Virma" userId="a008f3c6-d64e-4928-b3c6-6962dceaa7e6" providerId="ADAL" clId="{D8A62835-D16D-49B2-B541-0F75A381EF47}" dt="2023-05-12T02:29:14.902" v="1998" actId="948"/>
        <pc:sldMkLst>
          <pc:docMk/>
          <pc:sldMk cId="187534740" sldId="340"/>
        </pc:sldMkLst>
        <pc:spChg chg="mod">
          <ac:chgData name="Marit Jones-Virma" userId="a008f3c6-d64e-4928-b3c6-6962dceaa7e6" providerId="ADAL" clId="{D8A62835-D16D-49B2-B541-0F75A381EF47}" dt="2023-05-12T02:26:41.683" v="426" actId="1076"/>
          <ac:spMkLst>
            <pc:docMk/>
            <pc:sldMk cId="187534740" sldId="340"/>
            <ac:spMk id="3" creationId="{D511ED4A-E739-4C07-91FC-F7EC411CE80A}"/>
          </ac:spMkLst>
        </pc:spChg>
      </pc:sldChg>
      <pc:sldChg chg="modNotes">
        <pc:chgData name="Marit Jones-Virma" userId="a008f3c6-d64e-4928-b3c6-6962dceaa7e6" providerId="ADAL" clId="{D8A62835-D16D-49B2-B541-0F75A381EF47}" dt="2023-05-12T02:29:14.837" v="1870" actId="948"/>
        <pc:sldMkLst>
          <pc:docMk/>
          <pc:sldMk cId="3071644367" sldId="343"/>
        </pc:sldMkLst>
      </pc:sldChg>
      <pc:sldChg chg="modNotes">
        <pc:chgData name="Marit Jones-Virma" userId="a008f3c6-d64e-4928-b3c6-6962dceaa7e6" providerId="ADAL" clId="{D8A62835-D16D-49B2-B541-0F75A381EF47}" dt="2023-05-12T02:29:14.967" v="2126" actId="948"/>
        <pc:sldMkLst>
          <pc:docMk/>
          <pc:sldMk cId="3717188038" sldId="346"/>
        </pc:sldMkLst>
      </pc:sldChg>
      <pc:sldChg chg="modSp mod modCm modNotes">
        <pc:chgData name="Marit Jones-Virma" userId="a008f3c6-d64e-4928-b3c6-6962dceaa7e6" providerId="ADAL" clId="{D8A62835-D16D-49B2-B541-0F75A381EF47}" dt="2023-05-12T02:29:14.907" v="2014" actId="948"/>
        <pc:sldMkLst>
          <pc:docMk/>
          <pc:sldMk cId="1253950219" sldId="352"/>
        </pc:sldMkLst>
        <pc:graphicFrameChg chg="modGraphic">
          <ac:chgData name="Marit Jones-Virma" userId="a008f3c6-d64e-4928-b3c6-6962dceaa7e6" providerId="ADAL" clId="{D8A62835-D16D-49B2-B541-0F75A381EF47}" dt="2023-05-12T02:27:08.166" v="875" actId="20577"/>
          <ac:graphicFrameMkLst>
            <pc:docMk/>
            <pc:sldMk cId="1253950219" sldId="352"/>
            <ac:graphicFrameMk id="9" creationId="{FFEFBFA2-6CB1-CFA7-A550-DE541AAB710C}"/>
          </ac:graphicFrameMkLst>
        </pc:graphicFrameChg>
      </pc:sldChg>
      <pc:sldChg chg="modNotes">
        <pc:chgData name="Marit Jones-Virma" userId="a008f3c6-d64e-4928-b3c6-6962dceaa7e6" providerId="ADAL" clId="{D8A62835-D16D-49B2-B541-0F75A381EF47}" dt="2023-05-12T02:29:14.922" v="2046" actId="948"/>
        <pc:sldMkLst>
          <pc:docMk/>
          <pc:sldMk cId="459659776" sldId="358"/>
        </pc:sldMkLst>
      </pc:sldChg>
      <pc:sldChg chg="modNotes">
        <pc:chgData name="Marit Jones-Virma" userId="a008f3c6-d64e-4928-b3c6-6962dceaa7e6" providerId="ADAL" clId="{D8A62835-D16D-49B2-B541-0F75A381EF47}" dt="2023-05-12T02:29:14.927" v="2062" actId="948"/>
        <pc:sldMkLst>
          <pc:docMk/>
          <pc:sldMk cId="1078705389" sldId="359"/>
        </pc:sldMkLst>
      </pc:sldChg>
      <pc:sldChg chg="modNotes">
        <pc:chgData name="Marit Jones-Virma" userId="a008f3c6-d64e-4928-b3c6-6962dceaa7e6" providerId="ADAL" clId="{D8A62835-D16D-49B2-B541-0F75A381EF47}" dt="2023-05-12T02:29:14.936" v="2078" actId="948"/>
        <pc:sldMkLst>
          <pc:docMk/>
          <pc:sldMk cId="970782978" sldId="360"/>
        </pc:sldMkLst>
      </pc:sldChg>
      <pc:sldChg chg="modNotes">
        <pc:chgData name="Marit Jones-Virma" userId="a008f3c6-d64e-4928-b3c6-6962dceaa7e6" providerId="ADAL" clId="{D8A62835-D16D-49B2-B541-0F75A381EF47}" dt="2023-05-12T02:29:14.942" v="2094" actId="948"/>
        <pc:sldMkLst>
          <pc:docMk/>
          <pc:sldMk cId="2372724586" sldId="361"/>
        </pc:sldMkLst>
      </pc:sldChg>
      <pc:sldChg chg="modNotes">
        <pc:chgData name="Marit Jones-Virma" userId="a008f3c6-d64e-4928-b3c6-6962dceaa7e6" providerId="ADAL" clId="{D8A62835-D16D-49B2-B541-0F75A381EF47}" dt="2023-05-12T02:29:14.912" v="2030" actId="948"/>
        <pc:sldMkLst>
          <pc:docMk/>
          <pc:sldMk cId="1500832934" sldId="362"/>
        </pc:sldMkLst>
      </pc:sldChg>
      <pc:sldChg chg="modNotes">
        <pc:chgData name="Marit Jones-Virma" userId="a008f3c6-d64e-4928-b3c6-6962dceaa7e6" providerId="ADAL" clId="{D8A62835-D16D-49B2-B541-0F75A381EF47}" dt="2023-05-12T02:29:14.887" v="1966" actId="948"/>
        <pc:sldMkLst>
          <pc:docMk/>
          <pc:sldMk cId="1682943390" sldId="363"/>
        </pc:sldMkLst>
      </pc:sldChg>
      <pc:sldChg chg="modNotes">
        <pc:chgData name="Marit Jones-Virma" userId="a008f3c6-d64e-4928-b3c6-6962dceaa7e6" providerId="ADAL" clId="{D8A62835-D16D-49B2-B541-0F75A381EF47}" dt="2023-05-12T02:29:14.872" v="1934" actId="948"/>
        <pc:sldMkLst>
          <pc:docMk/>
          <pc:sldMk cId="1713755903" sldId="364"/>
        </pc:sldMkLst>
      </pc:sldChg>
      <pc:sldChg chg="modNotes">
        <pc:chgData name="Marit Jones-Virma" userId="a008f3c6-d64e-4928-b3c6-6962dceaa7e6" providerId="ADAL" clId="{D8A62835-D16D-49B2-B541-0F75A381EF47}" dt="2023-05-12T02:29:14.957" v="2110" actId="948"/>
        <pc:sldMkLst>
          <pc:docMk/>
          <pc:sldMk cId="3510821356" sldId="365"/>
        </pc:sldMkLst>
      </pc:sldChg>
      <pc:sldChg chg="modNotes">
        <pc:chgData name="Marit Jones-Virma" userId="a008f3c6-d64e-4928-b3c6-6962dceaa7e6" providerId="ADAL" clId="{D8A62835-D16D-49B2-B541-0F75A381EF47}" dt="2023-05-12T02:29:14.882" v="1950" actId="948"/>
        <pc:sldMkLst>
          <pc:docMk/>
          <pc:sldMk cId="1766942245" sldId="366"/>
        </pc:sldMkLst>
      </pc:sldChg>
      <pc:sldMasterChg chg="modSp mod modSldLayout">
        <pc:chgData name="Marit Jones-Virma" userId="a008f3c6-d64e-4928-b3c6-6962dceaa7e6" providerId="ADAL" clId="{D8A62835-D16D-49B2-B541-0F75A381EF47}" dt="2023-05-12T02:29:14.812" v="1826" actId="948"/>
        <pc:sldMasterMkLst>
          <pc:docMk/>
          <pc:sldMasterMk cId="694522802" sldId="2147483660"/>
        </pc:sldMasterMkLst>
        <pc:spChg chg="mod">
          <ac:chgData name="Marit Jones-Virma" userId="a008f3c6-d64e-4928-b3c6-6962dceaa7e6" providerId="ADAL" clId="{D8A62835-D16D-49B2-B541-0F75A381EF47}" dt="2023-05-12T02:29:14.712" v="1727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Marit Jones-Virma" userId="a008f3c6-d64e-4928-b3c6-6962dceaa7e6" providerId="ADAL" clId="{D8A62835-D16D-49B2-B541-0F75A381EF47}" dt="2023-05-12T02:29:14.812" v="1826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Marit Jones-Virma" userId="a008f3c6-d64e-4928-b3c6-6962dceaa7e6" providerId="ADAL" clId="{D8A62835-D16D-49B2-B541-0F75A381EF47}" dt="2023-05-12T02:29:14.722" v="1734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Marit Jones-Virma" userId="a008f3c6-d64e-4928-b3c6-6962dceaa7e6" providerId="ADAL" clId="{D8A62835-D16D-49B2-B541-0F75A381EF47}" dt="2023-05-12T02:29:14.722" v="1734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Marit Jones-Virma" userId="a008f3c6-d64e-4928-b3c6-6962dceaa7e6" providerId="ADAL" clId="{D8A62835-D16D-49B2-B541-0F75A381EF47}" dt="2023-05-12T02:29:14.722" v="1741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Marit Jones-Virma" userId="a008f3c6-d64e-4928-b3c6-6962dceaa7e6" providerId="ADAL" clId="{D8A62835-D16D-49B2-B541-0F75A381EF47}" dt="2023-05-12T02:29:14.722" v="1741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Marit Jones-Virma" userId="a008f3c6-d64e-4928-b3c6-6962dceaa7e6" providerId="ADAL" clId="{D8A62835-D16D-49B2-B541-0F75A381EF47}" dt="2023-05-12T02:29:14.735" v="1748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Marit Jones-Virma" userId="a008f3c6-d64e-4928-b3c6-6962dceaa7e6" providerId="ADAL" clId="{D8A62835-D16D-49B2-B541-0F75A381EF47}" dt="2023-05-12T02:29:14.735" v="1748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Marit Jones-Virma" userId="a008f3c6-d64e-4928-b3c6-6962dceaa7e6" providerId="ADAL" clId="{D8A62835-D16D-49B2-B541-0F75A381EF47}" dt="2023-05-12T02:29:14.746" v="1755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Marit Jones-Virma" userId="a008f3c6-d64e-4928-b3c6-6962dceaa7e6" providerId="ADAL" clId="{D8A62835-D16D-49B2-B541-0F75A381EF47}" dt="2023-05-12T02:29:14.746" v="1755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Marit Jones-Virma" userId="a008f3c6-d64e-4928-b3c6-6962dceaa7e6" providerId="ADAL" clId="{D8A62835-D16D-49B2-B541-0F75A381EF47}" dt="2023-05-12T02:29:14.752" v="1762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Marit Jones-Virma" userId="a008f3c6-d64e-4928-b3c6-6962dceaa7e6" providerId="ADAL" clId="{D8A62835-D16D-49B2-B541-0F75A381EF47}" dt="2023-05-12T02:29:14.752" v="1762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Marit Jones-Virma" userId="a008f3c6-d64e-4928-b3c6-6962dceaa7e6" providerId="ADAL" clId="{D8A62835-D16D-49B2-B541-0F75A381EF47}" dt="2023-05-12T02:29:14.763" v="1769"/>
          <pc:sldLayoutMkLst>
            <pc:docMk/>
            <pc:sldMasterMk cId="694522802" sldId="2147483660"/>
            <pc:sldLayoutMk cId="3980449" sldId="2147483666"/>
          </pc:sldLayoutMkLst>
          <pc:spChg chg="mod">
            <ac:chgData name="Marit Jones-Virma" userId="a008f3c6-d64e-4928-b3c6-6962dceaa7e6" providerId="ADAL" clId="{D8A62835-D16D-49B2-B541-0F75A381EF47}" dt="2023-05-12T02:29:14.763" v="1769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Marit Jones-Virma" userId="a008f3c6-d64e-4928-b3c6-6962dceaa7e6" providerId="ADAL" clId="{D8A62835-D16D-49B2-B541-0F75A381EF47}" dt="2023-05-12T02:29:14.770" v="1776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Marit Jones-Virma" userId="a008f3c6-d64e-4928-b3c6-6962dceaa7e6" providerId="ADAL" clId="{D8A62835-D16D-49B2-B541-0F75A381EF47}" dt="2023-05-12T02:29:14.770" v="1776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Marit Jones-Virma" userId="a008f3c6-d64e-4928-b3c6-6962dceaa7e6" providerId="ADAL" clId="{D8A62835-D16D-49B2-B541-0F75A381EF47}" dt="2023-05-12T02:29:14.775" v="1783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Marit Jones-Virma" userId="a008f3c6-d64e-4928-b3c6-6962dceaa7e6" providerId="ADAL" clId="{D8A62835-D16D-49B2-B541-0F75A381EF47}" dt="2023-05-12T02:29:14.775" v="1783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Marit Jones-Virma" userId="a008f3c6-d64e-4928-b3c6-6962dceaa7e6" providerId="ADAL" clId="{D8A62835-D16D-49B2-B541-0F75A381EF47}" dt="2023-05-12T02:29:14.789" v="1790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Marit Jones-Virma" userId="a008f3c6-d64e-4928-b3c6-6962dceaa7e6" providerId="ADAL" clId="{D8A62835-D16D-49B2-B541-0F75A381EF47}" dt="2023-05-12T02:29:14.789" v="1790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Marit Jones-Virma" userId="a008f3c6-d64e-4928-b3c6-6962dceaa7e6" providerId="ADAL" clId="{D8A62835-D16D-49B2-B541-0F75A381EF47}" dt="2023-05-12T02:29:14.792" v="1797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Marit Jones-Virma" userId="a008f3c6-d64e-4928-b3c6-6962dceaa7e6" providerId="ADAL" clId="{D8A62835-D16D-49B2-B541-0F75A381EF47}" dt="2023-05-12T02:29:14.792" v="1797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Marit Jones-Virma" userId="a008f3c6-d64e-4928-b3c6-6962dceaa7e6" providerId="ADAL" clId="{D8A62835-D16D-49B2-B541-0F75A381EF47}" dt="2023-05-12T02:29:14.798" v="1804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Marit Jones-Virma" userId="a008f3c6-d64e-4928-b3c6-6962dceaa7e6" providerId="ADAL" clId="{D8A62835-D16D-49B2-B541-0F75A381EF47}" dt="2023-05-12T02:29:14.798" v="1804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Marit Jones-Virma" userId="a008f3c6-d64e-4928-b3c6-6962dceaa7e6" providerId="ADAL" clId="{D8A62835-D16D-49B2-B541-0F75A381EF47}" dt="2023-05-12T02:29:14.802" v="1811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Marit Jones-Virma" userId="a008f3c6-d64e-4928-b3c6-6962dceaa7e6" providerId="ADAL" clId="{D8A62835-D16D-49B2-B541-0F75A381EF47}" dt="2023-05-12T02:29:14.802" v="1811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Melanie Mitchell" userId="S::melanie.mitchell@dfat.gov.au::a85e9f1e-b266-4963-bc5f-3c39842b520d" providerId="AD" clId="Web-{0CD01699-52A6-A3B9-93AB-0A4E72FDBBF7}"/>
    <pc:docChg chg="delSld">
      <pc:chgData name="Melanie Mitchell" userId="S::melanie.mitchell@dfat.gov.au::a85e9f1e-b266-4963-bc5f-3c39842b520d" providerId="AD" clId="Web-{0CD01699-52A6-A3B9-93AB-0A4E72FDBBF7}" dt="2023-06-15T06:13:00.752" v="0"/>
      <pc:docMkLst>
        <pc:docMk/>
      </pc:docMkLst>
      <pc:sldChg chg="del">
        <pc:chgData name="Melanie Mitchell" userId="S::melanie.mitchell@dfat.gov.au::a85e9f1e-b266-4963-bc5f-3c39842b520d" providerId="AD" clId="Web-{0CD01699-52A6-A3B9-93AB-0A4E72FDBBF7}" dt="2023-06-15T06:13:00.752" v="0"/>
        <pc:sldMkLst>
          <pc:docMk/>
          <pc:sldMk cId="2372724586" sldId="361"/>
        </pc:sldMkLst>
      </pc:sldChg>
    </pc:docChg>
  </pc:docChgLst>
  <pc:docChgLst>
    <pc:chgData name="Jodie Rogers" userId="S::jodie.rogers@dfat.gov.au::b4ec122e-6651-4ce3-ba69-a9f69bd8b8c8" providerId="AD" clId="Web-{13741870-2860-4187-974A-B0824D0E42B2}"/>
    <pc:docChg chg="modSld">
      <pc:chgData name="Jodie Rogers" userId="S::jodie.rogers@dfat.gov.au::b4ec122e-6651-4ce3-ba69-a9f69bd8b8c8" providerId="AD" clId="Web-{13741870-2860-4187-974A-B0824D0E42B2}" dt="2023-09-06T01:32:16.541" v="5" actId="1076"/>
      <pc:docMkLst>
        <pc:docMk/>
      </pc:docMkLst>
      <pc:sldChg chg="addSp delSp modSp">
        <pc:chgData name="Jodie Rogers" userId="S::jodie.rogers@dfat.gov.au::b4ec122e-6651-4ce3-ba69-a9f69bd8b8c8" providerId="AD" clId="Web-{13741870-2860-4187-974A-B0824D0E42B2}" dt="2023-09-06T01:32:16.541" v="5" actId="1076"/>
        <pc:sldMkLst>
          <pc:docMk/>
          <pc:sldMk cId="1967332117" sldId="337"/>
        </pc:sldMkLst>
        <pc:picChg chg="add del mod">
          <ac:chgData name="Jodie Rogers" userId="S::jodie.rogers@dfat.gov.au::b4ec122e-6651-4ce3-ba69-a9f69bd8b8c8" providerId="AD" clId="Web-{13741870-2860-4187-974A-B0824D0E42B2}" dt="2023-09-06T01:31:56.821" v="3"/>
          <ac:picMkLst>
            <pc:docMk/>
            <pc:sldMk cId="1967332117" sldId="337"/>
            <ac:picMk id="2" creationId="{90748841-204C-61A4-3FB6-E4D3C51B2D44}"/>
          </ac:picMkLst>
        </pc:picChg>
        <pc:picChg chg="add mod">
          <ac:chgData name="Jodie Rogers" userId="S::jodie.rogers@dfat.gov.au::b4ec122e-6651-4ce3-ba69-a9f69bd8b8c8" providerId="AD" clId="Web-{13741870-2860-4187-974A-B0824D0E42B2}" dt="2023-09-06T01:32:16.541" v="5" actId="1076"/>
          <ac:picMkLst>
            <pc:docMk/>
            <pc:sldMk cId="1967332117" sldId="337"/>
            <ac:picMk id="3" creationId="{0B08E8A1-9AA2-0FD3-9768-C722D0014B1F}"/>
          </ac:picMkLst>
        </pc:picChg>
        <pc:picChg chg="del">
          <ac:chgData name="Jodie Rogers" userId="S::jodie.rogers@dfat.gov.au::b4ec122e-6651-4ce3-ba69-a9f69bd8b8c8" providerId="AD" clId="Web-{13741870-2860-4187-974A-B0824D0E42B2}" dt="2023-09-06T01:31:41.414" v="0"/>
          <ac:picMkLst>
            <pc:docMk/>
            <pc:sldMk cId="1967332117" sldId="337"/>
            <ac:picMk id="6" creationId="{2D7F7B11-6BC4-6AFD-908C-AF2A75BBF0F7}"/>
          </ac:picMkLst>
        </pc:picChg>
      </pc:sldChg>
    </pc:docChg>
  </pc:docChgLst>
  <pc:docChgLst>
    <pc:chgData name="Russell Tulett" userId="066e7308-9893-446a-9b0d-46b9633b83ea" providerId="ADAL" clId="{8AC0C113-7E45-4E22-99CE-E2919C3D21A4}"/>
    <pc:docChg chg="custSel delSld modSld sldOrd modMainMaster modNotesMaster modHandout">
      <pc:chgData name="Russell Tulett" userId="066e7308-9893-446a-9b0d-46b9633b83ea" providerId="ADAL" clId="{8AC0C113-7E45-4E22-99CE-E2919C3D21A4}" dt="2023-05-10T11:46:52.672" v="7540" actId="948"/>
      <pc:docMkLst>
        <pc:docMk/>
      </pc:docMkLst>
      <pc:sldChg chg="modNotes">
        <pc:chgData name="Russell Tulett" userId="066e7308-9893-446a-9b0d-46b9633b83ea" providerId="ADAL" clId="{8AC0C113-7E45-4E22-99CE-E2919C3D21A4}" dt="2023-05-10T11:46:52.518" v="7396" actId="948"/>
        <pc:sldMkLst>
          <pc:docMk/>
          <pc:sldMk cId="2510640655" sldId="257"/>
        </pc:sldMkLst>
      </pc:sldChg>
      <pc:sldChg chg="modNotes">
        <pc:chgData name="Russell Tulett" userId="066e7308-9893-446a-9b0d-46b9633b83ea" providerId="ADAL" clId="{8AC0C113-7E45-4E22-99CE-E2919C3D21A4}" dt="2023-05-10T11:46:52.672" v="7540" actId="948"/>
        <pc:sldMkLst>
          <pc:docMk/>
          <pc:sldMk cId="3899184005" sldId="264"/>
        </pc:sldMkLst>
      </pc:sldChg>
      <pc:sldChg chg="ord modNotes">
        <pc:chgData name="Russell Tulett" userId="066e7308-9893-446a-9b0d-46b9633b83ea" providerId="ADAL" clId="{8AC0C113-7E45-4E22-99CE-E2919C3D21A4}" dt="2023-05-10T11:46:52.455" v="7332" actId="948"/>
        <pc:sldMkLst>
          <pc:docMk/>
          <pc:sldMk cId="1118797634" sldId="292"/>
        </pc:sldMkLst>
      </pc:sldChg>
      <pc:sldChg chg="modNotes">
        <pc:chgData name="Russell Tulett" userId="066e7308-9893-446a-9b0d-46b9633b83ea" providerId="ADAL" clId="{8AC0C113-7E45-4E22-99CE-E2919C3D21A4}" dt="2023-05-10T11:46:52.652" v="7524" actId="948"/>
        <pc:sldMkLst>
          <pc:docMk/>
          <pc:sldMk cId="3829073411" sldId="302"/>
        </pc:sldMkLst>
      </pc:sldChg>
      <pc:sldChg chg="del modNotes">
        <pc:chgData name="Russell Tulett" userId="066e7308-9893-446a-9b0d-46b9633b83ea" providerId="ADAL" clId="{8AC0C113-7E45-4E22-99CE-E2919C3D21A4}" dt="2023-05-10T11:42:43.907" v="2481" actId="47"/>
        <pc:sldMkLst>
          <pc:docMk/>
          <pc:sldMk cId="2222547388" sldId="323"/>
        </pc:sldMkLst>
      </pc:sldChg>
      <pc:sldChg chg="ord modNotes">
        <pc:chgData name="Russell Tulett" userId="066e7308-9893-446a-9b0d-46b9633b83ea" providerId="ADAL" clId="{8AC0C113-7E45-4E22-99CE-E2919C3D21A4}" dt="2023-05-10T11:46:52.493" v="7364" actId="948"/>
        <pc:sldMkLst>
          <pc:docMk/>
          <pc:sldMk cId="715719787" sldId="325"/>
        </pc:sldMkLst>
      </pc:sldChg>
      <pc:sldChg chg="modNotes">
        <pc:chgData name="Russell Tulett" userId="066e7308-9893-446a-9b0d-46b9633b83ea" providerId="ADAL" clId="{8AC0C113-7E45-4E22-99CE-E2919C3D21A4}" dt="2023-05-10T11:46:52.529" v="7412" actId="948"/>
        <pc:sldMkLst>
          <pc:docMk/>
          <pc:sldMk cId="1967332117" sldId="337"/>
        </pc:sldMkLst>
      </pc:sldChg>
      <pc:sldChg chg="ord modNotes">
        <pc:chgData name="Russell Tulett" userId="066e7308-9893-446a-9b0d-46b9633b83ea" providerId="ADAL" clId="{8AC0C113-7E45-4E22-99CE-E2919C3D21A4}" dt="2023-05-10T11:46:52.473" v="7348" actId="948"/>
        <pc:sldMkLst>
          <pc:docMk/>
          <pc:sldMk cId="2001486826" sldId="339"/>
        </pc:sldMkLst>
      </pc:sldChg>
      <pc:sldChg chg="modNotes">
        <pc:chgData name="Russell Tulett" userId="066e7308-9893-446a-9b0d-46b9633b83ea" providerId="ADAL" clId="{8AC0C113-7E45-4E22-99CE-E2919C3D21A4}" dt="2023-05-10T11:46:52.544" v="7428" actId="948"/>
        <pc:sldMkLst>
          <pc:docMk/>
          <pc:sldMk cId="187534740" sldId="340"/>
        </pc:sldMkLst>
      </pc:sldChg>
      <pc:sldChg chg="del modNotes">
        <pc:chgData name="Russell Tulett" userId="066e7308-9893-446a-9b0d-46b9633b83ea" providerId="ADAL" clId="{8AC0C113-7E45-4E22-99CE-E2919C3D21A4}" dt="2023-05-10T11:42:43.907" v="2481" actId="47"/>
        <pc:sldMkLst>
          <pc:docMk/>
          <pc:sldMk cId="1557589373" sldId="342"/>
        </pc:sldMkLst>
      </pc:sldChg>
      <pc:sldChg chg="modSp mod modNotes">
        <pc:chgData name="Russell Tulett" userId="066e7308-9893-446a-9b0d-46b9633b83ea" providerId="ADAL" clId="{8AC0C113-7E45-4E22-99CE-E2919C3D21A4}" dt="2023-05-10T11:46:52.440" v="7316" actId="948"/>
        <pc:sldMkLst>
          <pc:docMk/>
          <pc:sldMk cId="3071644367" sldId="343"/>
        </pc:sldMkLst>
        <pc:spChg chg="mod">
          <ac:chgData name="Russell Tulett" userId="066e7308-9893-446a-9b0d-46b9633b83ea" providerId="ADAL" clId="{8AC0C113-7E45-4E22-99CE-E2919C3D21A4}" dt="2023-05-10T11:40:39.525" v="850" actId="20577"/>
          <ac:spMkLst>
            <pc:docMk/>
            <pc:sldMk cId="3071644367" sldId="343"/>
            <ac:spMk id="3" creationId="{CDCF87FC-CFBF-4274-AAD3-72E97D06453C}"/>
          </ac:spMkLst>
        </pc:spChg>
      </pc:sldChg>
      <pc:sldChg chg="modSp mod modNotes">
        <pc:chgData name="Russell Tulett" userId="066e7308-9893-446a-9b0d-46b9633b83ea" providerId="ADAL" clId="{8AC0C113-7E45-4E22-99CE-E2919C3D21A4}" dt="2023-05-10T11:46:52.507" v="7380" actId="948"/>
        <pc:sldMkLst>
          <pc:docMk/>
          <pc:sldMk cId="3717188038" sldId="346"/>
        </pc:sldMkLst>
        <pc:spChg chg="mod">
          <ac:chgData name="Russell Tulett" userId="066e7308-9893-446a-9b0d-46b9633b83ea" providerId="ADAL" clId="{8AC0C113-7E45-4E22-99CE-E2919C3D21A4}" dt="2023-05-10T11:43:12.358" v="2874" actId="20577"/>
          <ac:spMkLst>
            <pc:docMk/>
            <pc:sldMk cId="3717188038" sldId="346"/>
            <ac:spMk id="2" creationId="{B2721896-C7F5-9975-5E66-E77ED94B4608}"/>
          </ac:spMkLst>
        </pc:spChg>
        <pc:spChg chg="mod">
          <ac:chgData name="Russell Tulett" userId="066e7308-9893-446a-9b0d-46b9633b83ea" providerId="ADAL" clId="{8AC0C113-7E45-4E22-99CE-E2919C3D21A4}" dt="2023-05-10T11:45:40.669" v="6792" actId="20577"/>
          <ac:spMkLst>
            <pc:docMk/>
            <pc:sldMk cId="3717188038" sldId="346"/>
            <ac:spMk id="3" creationId="{54AB13B5-853D-D804-CE17-CA2075B71D24}"/>
          </ac:spMkLst>
        </pc:spChg>
      </pc:sldChg>
      <pc:sldChg chg="modNotes">
        <pc:chgData name="Russell Tulett" userId="066e7308-9893-446a-9b0d-46b9633b83ea" providerId="ADAL" clId="{8AC0C113-7E45-4E22-99CE-E2919C3D21A4}" dt="2023-05-10T11:46:52.599" v="7476" actId="948"/>
        <pc:sldMkLst>
          <pc:docMk/>
          <pc:sldMk cId="2414990704" sldId="349"/>
        </pc:sldMkLst>
      </pc:sldChg>
      <pc:sldChg chg="modNotes">
        <pc:chgData name="Russell Tulett" userId="066e7308-9893-446a-9b0d-46b9633b83ea" providerId="ADAL" clId="{8AC0C113-7E45-4E22-99CE-E2919C3D21A4}" dt="2023-05-10T11:46:52.562" v="7444" actId="948"/>
        <pc:sldMkLst>
          <pc:docMk/>
          <pc:sldMk cId="1253950219" sldId="352"/>
        </pc:sldMkLst>
      </pc:sldChg>
      <pc:sldChg chg="modNotes">
        <pc:chgData name="Russell Tulett" userId="066e7308-9893-446a-9b0d-46b9633b83ea" providerId="ADAL" clId="{8AC0C113-7E45-4E22-99CE-E2919C3D21A4}" dt="2023-05-10T11:46:52.619" v="7492" actId="948"/>
        <pc:sldMkLst>
          <pc:docMk/>
          <pc:sldMk cId="438978696" sldId="354"/>
        </pc:sldMkLst>
      </pc:sldChg>
      <pc:sldChg chg="modNotes">
        <pc:chgData name="Russell Tulett" userId="066e7308-9893-446a-9b0d-46b9633b83ea" providerId="ADAL" clId="{8AC0C113-7E45-4E22-99CE-E2919C3D21A4}" dt="2023-05-10T11:46:52.637" v="7508" actId="948"/>
        <pc:sldMkLst>
          <pc:docMk/>
          <pc:sldMk cId="3389154778" sldId="355"/>
        </pc:sldMkLst>
      </pc:sldChg>
      <pc:sldChg chg="modNotes">
        <pc:chgData name="Russell Tulett" userId="066e7308-9893-446a-9b0d-46b9633b83ea" providerId="ADAL" clId="{8AC0C113-7E45-4E22-99CE-E2919C3D21A4}" dt="2023-05-10T11:46:52.579" v="7460" actId="948"/>
        <pc:sldMkLst>
          <pc:docMk/>
          <pc:sldMk cId="310646941" sldId="356"/>
        </pc:sldMkLst>
      </pc:sldChg>
      <pc:sldMasterChg chg="modSp mod modSldLayout">
        <pc:chgData name="Russell Tulett" userId="066e7308-9893-446a-9b0d-46b9633b83ea" providerId="ADAL" clId="{8AC0C113-7E45-4E22-99CE-E2919C3D21A4}" dt="2023-05-10T11:46:52.394" v="7272" actId="948"/>
        <pc:sldMasterMkLst>
          <pc:docMk/>
          <pc:sldMasterMk cId="694522802" sldId="2147483660"/>
        </pc:sldMasterMkLst>
        <pc:spChg chg="mod">
          <ac:chgData name="Russell Tulett" userId="066e7308-9893-446a-9b0d-46b9633b83ea" providerId="ADAL" clId="{8AC0C113-7E45-4E22-99CE-E2919C3D21A4}" dt="2023-05-10T11:46:52.266" v="7173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Russell Tulett" userId="066e7308-9893-446a-9b0d-46b9633b83ea" providerId="ADAL" clId="{8AC0C113-7E45-4E22-99CE-E2919C3D21A4}" dt="2023-05-10T11:46:52.394" v="7272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Russell Tulett" userId="066e7308-9893-446a-9b0d-46b9633b83ea" providerId="ADAL" clId="{8AC0C113-7E45-4E22-99CE-E2919C3D21A4}" dt="2023-05-10T11:46:52.280" v="7180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Russell Tulett" userId="066e7308-9893-446a-9b0d-46b9633b83ea" providerId="ADAL" clId="{8AC0C113-7E45-4E22-99CE-E2919C3D21A4}" dt="2023-05-10T11:46:52.280" v="7180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Russell Tulett" userId="066e7308-9893-446a-9b0d-46b9633b83ea" providerId="ADAL" clId="{8AC0C113-7E45-4E22-99CE-E2919C3D21A4}" dt="2023-05-10T11:46:52.287" v="7187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Russell Tulett" userId="066e7308-9893-446a-9b0d-46b9633b83ea" providerId="ADAL" clId="{8AC0C113-7E45-4E22-99CE-E2919C3D21A4}" dt="2023-05-10T11:46:52.287" v="7187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Russell Tulett" userId="066e7308-9893-446a-9b0d-46b9633b83ea" providerId="ADAL" clId="{8AC0C113-7E45-4E22-99CE-E2919C3D21A4}" dt="2023-05-10T11:46:52.293" v="7194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Russell Tulett" userId="066e7308-9893-446a-9b0d-46b9633b83ea" providerId="ADAL" clId="{8AC0C113-7E45-4E22-99CE-E2919C3D21A4}" dt="2023-05-10T11:46:52.293" v="7194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Russell Tulett" userId="066e7308-9893-446a-9b0d-46b9633b83ea" providerId="ADAL" clId="{8AC0C113-7E45-4E22-99CE-E2919C3D21A4}" dt="2023-05-10T11:46:52.304" v="7201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Russell Tulett" userId="066e7308-9893-446a-9b0d-46b9633b83ea" providerId="ADAL" clId="{8AC0C113-7E45-4E22-99CE-E2919C3D21A4}" dt="2023-05-10T11:46:52.304" v="7201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8AC0C113-7E45-4E22-99CE-E2919C3D21A4}" dt="2023-05-10T11:46:52.316" v="7208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Russell Tulett" userId="066e7308-9893-446a-9b0d-46b9633b83ea" providerId="ADAL" clId="{8AC0C113-7E45-4E22-99CE-E2919C3D21A4}" dt="2023-05-10T11:46:52.316" v="7208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8AC0C113-7E45-4E22-99CE-E2919C3D21A4}" dt="2023-05-10T11:46:52.328" v="7215"/>
          <pc:sldLayoutMkLst>
            <pc:docMk/>
            <pc:sldMasterMk cId="694522802" sldId="2147483660"/>
            <pc:sldLayoutMk cId="3980449" sldId="2147483666"/>
          </pc:sldLayoutMkLst>
          <pc:spChg chg="mod">
            <ac:chgData name="Russell Tulett" userId="066e7308-9893-446a-9b0d-46b9633b83ea" providerId="ADAL" clId="{8AC0C113-7E45-4E22-99CE-E2919C3D21A4}" dt="2023-05-10T11:46:52.328" v="7215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8AC0C113-7E45-4E22-99CE-E2919C3D21A4}" dt="2023-05-10T11:46:52.343" v="7222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Russell Tulett" userId="066e7308-9893-446a-9b0d-46b9633b83ea" providerId="ADAL" clId="{8AC0C113-7E45-4E22-99CE-E2919C3D21A4}" dt="2023-05-10T11:46:52.343" v="7222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8AC0C113-7E45-4E22-99CE-E2919C3D21A4}" dt="2023-05-10T11:46:52.354" v="7229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Russell Tulett" userId="066e7308-9893-446a-9b0d-46b9633b83ea" providerId="ADAL" clId="{8AC0C113-7E45-4E22-99CE-E2919C3D21A4}" dt="2023-05-10T11:46:52.354" v="7229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8AC0C113-7E45-4E22-99CE-E2919C3D21A4}" dt="2023-05-10T11:46:52.366" v="7236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Russell Tulett" userId="066e7308-9893-446a-9b0d-46b9633b83ea" providerId="ADAL" clId="{8AC0C113-7E45-4E22-99CE-E2919C3D21A4}" dt="2023-05-10T11:46:52.366" v="7236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8AC0C113-7E45-4E22-99CE-E2919C3D21A4}" dt="2023-05-10T11:46:52.371" v="7243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Russell Tulett" userId="066e7308-9893-446a-9b0d-46b9633b83ea" providerId="ADAL" clId="{8AC0C113-7E45-4E22-99CE-E2919C3D21A4}" dt="2023-05-10T11:46:52.371" v="7243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Russell Tulett" userId="066e7308-9893-446a-9b0d-46b9633b83ea" providerId="ADAL" clId="{8AC0C113-7E45-4E22-99CE-E2919C3D21A4}" dt="2023-05-10T11:46:52.377" v="7250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Russell Tulett" userId="066e7308-9893-446a-9b0d-46b9633b83ea" providerId="ADAL" clId="{8AC0C113-7E45-4E22-99CE-E2919C3D21A4}" dt="2023-05-10T11:46:52.377" v="7250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Russell Tulett" userId="066e7308-9893-446a-9b0d-46b9633b83ea" providerId="ADAL" clId="{8AC0C113-7E45-4E22-99CE-E2919C3D21A4}" dt="2023-05-10T11:46:52.383" v="7257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Russell Tulett" userId="066e7308-9893-446a-9b0d-46b9633b83ea" providerId="ADAL" clId="{8AC0C113-7E45-4E22-99CE-E2919C3D21A4}" dt="2023-05-10T11:46:52.383" v="7257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Russell Tulett" userId="066e7308-9893-446a-9b0d-46b9633b83ea" providerId="ADAL" clId="{B638EC74-2DBF-4732-A5A1-9F2FA3D665AC}"/>
    <pc:docChg chg="custSel addSld delSld modSld modMainMaster modNotesMaster modHandout">
      <pc:chgData name="Russell Tulett" userId="066e7308-9893-446a-9b0d-46b9633b83ea" providerId="ADAL" clId="{B638EC74-2DBF-4732-A5A1-9F2FA3D665AC}" dt="2023-05-08T03:00:19.417" v="5049" actId="948"/>
      <pc:docMkLst>
        <pc:docMk/>
      </pc:docMkLst>
      <pc:sldChg chg="add modNotes">
        <pc:chgData name="Russell Tulett" userId="066e7308-9893-446a-9b0d-46b9633b83ea" providerId="ADAL" clId="{B638EC74-2DBF-4732-A5A1-9F2FA3D665AC}" dt="2023-05-08T03:00:19.350" v="4905" actId="948"/>
        <pc:sldMkLst>
          <pc:docMk/>
          <pc:sldMk cId="2510640655" sldId="257"/>
        </pc:sldMkLst>
      </pc:sldChg>
      <pc:sldChg chg="add modNotes">
        <pc:chgData name="Russell Tulett" userId="066e7308-9893-446a-9b0d-46b9633b83ea" providerId="ADAL" clId="{B638EC74-2DBF-4732-A5A1-9F2FA3D665AC}" dt="2023-05-08T03:00:19.417" v="5049" actId="948"/>
        <pc:sldMkLst>
          <pc:docMk/>
          <pc:sldMk cId="3899184005" sldId="264"/>
        </pc:sldMkLst>
      </pc:sldChg>
      <pc:sldChg chg="modNotes">
        <pc:chgData name="Russell Tulett" userId="066e7308-9893-446a-9b0d-46b9633b83ea" providerId="ADAL" clId="{B638EC74-2DBF-4732-A5A1-9F2FA3D665AC}" dt="2023-05-08T03:00:19.333" v="4873" actId="948"/>
        <pc:sldMkLst>
          <pc:docMk/>
          <pc:sldMk cId="1118797634" sldId="292"/>
        </pc:sldMkLst>
      </pc:sldChg>
      <pc:sldChg chg="add modNotes">
        <pc:chgData name="Russell Tulett" userId="066e7308-9893-446a-9b0d-46b9633b83ea" providerId="ADAL" clId="{B638EC74-2DBF-4732-A5A1-9F2FA3D665AC}" dt="2023-05-08T03:00:19.415" v="5033" actId="948"/>
        <pc:sldMkLst>
          <pc:docMk/>
          <pc:sldMk cId="3829073411" sldId="302"/>
        </pc:sldMkLst>
      </pc:sldChg>
      <pc:sldChg chg="modNotes">
        <pc:chgData name="Russell Tulett" userId="066e7308-9893-446a-9b0d-46b9633b83ea" providerId="ADAL" clId="{B638EC74-2DBF-4732-A5A1-9F2FA3D665AC}" dt="2023-05-08T03:00:19.315" v="4841" actId="948"/>
        <pc:sldMkLst>
          <pc:docMk/>
          <pc:sldMk cId="2222547388" sldId="323"/>
        </pc:sldMkLst>
      </pc:sldChg>
      <pc:sldChg chg="modNotes">
        <pc:chgData name="Russell Tulett" userId="066e7308-9893-446a-9b0d-46b9633b83ea" providerId="ADAL" clId="{B638EC74-2DBF-4732-A5A1-9F2FA3D665AC}" dt="2023-05-08T03:00:19.299" v="4825" actId="948"/>
        <pc:sldMkLst>
          <pc:docMk/>
          <pc:sldMk cId="715719787" sldId="325"/>
        </pc:sldMkLst>
      </pc:sldChg>
      <pc:sldChg chg="add modNotes">
        <pc:chgData name="Russell Tulett" userId="066e7308-9893-446a-9b0d-46b9633b83ea" providerId="ADAL" clId="{B638EC74-2DBF-4732-A5A1-9F2FA3D665AC}" dt="2023-05-08T03:00:19.350" v="4921" actId="948"/>
        <pc:sldMkLst>
          <pc:docMk/>
          <pc:sldMk cId="1967332117" sldId="337"/>
        </pc:sldMkLst>
      </pc:sldChg>
      <pc:sldChg chg="modNotes">
        <pc:chgData name="Russell Tulett" userId="066e7308-9893-446a-9b0d-46b9633b83ea" providerId="ADAL" clId="{B638EC74-2DBF-4732-A5A1-9F2FA3D665AC}" dt="2023-05-08T03:00:19.293" v="4809" actId="948"/>
        <pc:sldMkLst>
          <pc:docMk/>
          <pc:sldMk cId="2001486826" sldId="339"/>
        </pc:sldMkLst>
      </pc:sldChg>
      <pc:sldChg chg="add modNotes">
        <pc:chgData name="Russell Tulett" userId="066e7308-9893-446a-9b0d-46b9633b83ea" providerId="ADAL" clId="{B638EC74-2DBF-4732-A5A1-9F2FA3D665AC}" dt="2023-05-08T03:00:19.366" v="4937" actId="948"/>
        <pc:sldMkLst>
          <pc:docMk/>
          <pc:sldMk cId="187534740" sldId="340"/>
        </pc:sldMkLst>
      </pc:sldChg>
      <pc:sldChg chg="modNotes">
        <pc:chgData name="Russell Tulett" userId="066e7308-9893-446a-9b0d-46b9633b83ea" providerId="ADAL" clId="{B638EC74-2DBF-4732-A5A1-9F2FA3D665AC}" dt="2023-05-08T03:00:19.316" v="4857" actId="948"/>
        <pc:sldMkLst>
          <pc:docMk/>
          <pc:sldMk cId="1557589373" sldId="342"/>
        </pc:sldMkLst>
      </pc:sldChg>
      <pc:sldChg chg="modNotes">
        <pc:chgData name="Russell Tulett" userId="066e7308-9893-446a-9b0d-46b9633b83ea" providerId="ADAL" clId="{B638EC74-2DBF-4732-A5A1-9F2FA3D665AC}" dt="2023-05-08T03:00:19.282" v="4793" actId="948"/>
        <pc:sldMkLst>
          <pc:docMk/>
          <pc:sldMk cId="3071644367" sldId="343"/>
        </pc:sldMkLst>
      </pc:sldChg>
      <pc:sldChg chg="del modNotes">
        <pc:chgData name="Russell Tulett" userId="066e7308-9893-446a-9b0d-46b9633b83ea" providerId="ADAL" clId="{B638EC74-2DBF-4732-A5A1-9F2FA3D665AC}" dt="2023-05-08T03:00:09.386" v="4643" actId="47"/>
        <pc:sldMkLst>
          <pc:docMk/>
          <pc:sldMk cId="3186129943" sldId="344"/>
        </pc:sldMkLst>
      </pc:sldChg>
      <pc:sldChg chg="modNotes">
        <pc:chgData name="Russell Tulett" userId="066e7308-9893-446a-9b0d-46b9633b83ea" providerId="ADAL" clId="{B638EC74-2DBF-4732-A5A1-9F2FA3D665AC}" dt="2023-05-08T03:00:19.333" v="4889" actId="948"/>
        <pc:sldMkLst>
          <pc:docMk/>
          <pc:sldMk cId="3717188038" sldId="346"/>
        </pc:sldMkLst>
      </pc:sldChg>
      <pc:sldChg chg="add modNotes">
        <pc:chgData name="Russell Tulett" userId="066e7308-9893-446a-9b0d-46b9633b83ea" providerId="ADAL" clId="{B638EC74-2DBF-4732-A5A1-9F2FA3D665AC}" dt="2023-05-08T03:00:19.394" v="4985" actId="948"/>
        <pc:sldMkLst>
          <pc:docMk/>
          <pc:sldMk cId="2414990704" sldId="349"/>
        </pc:sldMkLst>
      </pc:sldChg>
      <pc:sldChg chg="add modNotes">
        <pc:chgData name="Russell Tulett" userId="066e7308-9893-446a-9b0d-46b9633b83ea" providerId="ADAL" clId="{B638EC74-2DBF-4732-A5A1-9F2FA3D665AC}" dt="2023-05-08T03:00:19.366" v="4953" actId="948"/>
        <pc:sldMkLst>
          <pc:docMk/>
          <pc:sldMk cId="1253950219" sldId="352"/>
        </pc:sldMkLst>
      </pc:sldChg>
      <pc:sldChg chg="add modNotes">
        <pc:chgData name="Russell Tulett" userId="066e7308-9893-446a-9b0d-46b9633b83ea" providerId="ADAL" clId="{B638EC74-2DBF-4732-A5A1-9F2FA3D665AC}" dt="2023-05-08T03:00:19.399" v="5001" actId="948"/>
        <pc:sldMkLst>
          <pc:docMk/>
          <pc:sldMk cId="438978696" sldId="354"/>
        </pc:sldMkLst>
      </pc:sldChg>
      <pc:sldChg chg="add modNotes">
        <pc:chgData name="Russell Tulett" userId="066e7308-9893-446a-9b0d-46b9633b83ea" providerId="ADAL" clId="{B638EC74-2DBF-4732-A5A1-9F2FA3D665AC}" dt="2023-05-08T03:00:19.399" v="5017" actId="948"/>
        <pc:sldMkLst>
          <pc:docMk/>
          <pc:sldMk cId="3389154778" sldId="355"/>
        </pc:sldMkLst>
      </pc:sldChg>
      <pc:sldChg chg="add modNotes">
        <pc:chgData name="Russell Tulett" userId="066e7308-9893-446a-9b0d-46b9633b83ea" providerId="ADAL" clId="{B638EC74-2DBF-4732-A5A1-9F2FA3D665AC}" dt="2023-05-08T03:00:19.384" v="4969" actId="948"/>
        <pc:sldMkLst>
          <pc:docMk/>
          <pc:sldMk cId="310646941" sldId="356"/>
        </pc:sldMkLst>
      </pc:sldChg>
      <pc:sldMasterChg chg="modSp mod modSldLayout">
        <pc:chgData name="Russell Tulett" userId="066e7308-9893-446a-9b0d-46b9633b83ea" providerId="ADAL" clId="{B638EC74-2DBF-4732-A5A1-9F2FA3D665AC}" dt="2023-05-08T03:00:19.250" v="4749" actId="948"/>
        <pc:sldMasterMkLst>
          <pc:docMk/>
          <pc:sldMasterMk cId="694522802" sldId="2147483660"/>
        </pc:sldMasterMkLst>
        <pc:spChg chg="mod">
          <ac:chgData name="Russell Tulett" userId="066e7308-9893-446a-9b0d-46b9633b83ea" providerId="ADAL" clId="{B638EC74-2DBF-4732-A5A1-9F2FA3D665AC}" dt="2023-05-08T03:00:19.166" v="4650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Russell Tulett" userId="066e7308-9893-446a-9b0d-46b9633b83ea" providerId="ADAL" clId="{B638EC74-2DBF-4732-A5A1-9F2FA3D665AC}" dt="2023-05-08T03:00:19.250" v="4749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Russell Tulett" userId="066e7308-9893-446a-9b0d-46b9633b83ea" providerId="ADAL" clId="{B638EC74-2DBF-4732-A5A1-9F2FA3D665AC}" dt="2023-05-08T03:00:19.185" v="4657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Russell Tulett" userId="066e7308-9893-446a-9b0d-46b9633b83ea" providerId="ADAL" clId="{B638EC74-2DBF-4732-A5A1-9F2FA3D665AC}" dt="2023-05-08T03:00:19.185" v="4657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Russell Tulett" userId="066e7308-9893-446a-9b0d-46b9633b83ea" providerId="ADAL" clId="{B638EC74-2DBF-4732-A5A1-9F2FA3D665AC}" dt="2023-05-08T03:00:19.193" v="4664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Russell Tulett" userId="066e7308-9893-446a-9b0d-46b9633b83ea" providerId="ADAL" clId="{B638EC74-2DBF-4732-A5A1-9F2FA3D665AC}" dt="2023-05-08T03:00:19.193" v="4664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Russell Tulett" userId="066e7308-9893-446a-9b0d-46b9633b83ea" providerId="ADAL" clId="{B638EC74-2DBF-4732-A5A1-9F2FA3D665AC}" dt="2023-05-08T03:00:19.199" v="4671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Russell Tulett" userId="066e7308-9893-446a-9b0d-46b9633b83ea" providerId="ADAL" clId="{B638EC74-2DBF-4732-A5A1-9F2FA3D665AC}" dt="2023-05-08T03:00:19.199" v="4671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Russell Tulett" userId="066e7308-9893-446a-9b0d-46b9633b83ea" providerId="ADAL" clId="{B638EC74-2DBF-4732-A5A1-9F2FA3D665AC}" dt="2023-05-08T03:00:19.199" v="4678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Russell Tulett" userId="066e7308-9893-446a-9b0d-46b9633b83ea" providerId="ADAL" clId="{B638EC74-2DBF-4732-A5A1-9F2FA3D665AC}" dt="2023-05-08T03:00:19.199" v="4678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B638EC74-2DBF-4732-A5A1-9F2FA3D665AC}" dt="2023-05-08T03:00:19.199" v="4685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Russell Tulett" userId="066e7308-9893-446a-9b0d-46b9633b83ea" providerId="ADAL" clId="{B638EC74-2DBF-4732-A5A1-9F2FA3D665AC}" dt="2023-05-08T03:00:19.199" v="4685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B638EC74-2DBF-4732-A5A1-9F2FA3D665AC}" dt="2023-05-08T03:00:19.215" v="4692"/>
          <pc:sldLayoutMkLst>
            <pc:docMk/>
            <pc:sldMasterMk cId="694522802" sldId="2147483660"/>
            <pc:sldLayoutMk cId="3980449" sldId="2147483666"/>
          </pc:sldLayoutMkLst>
          <pc:spChg chg="mod">
            <ac:chgData name="Russell Tulett" userId="066e7308-9893-446a-9b0d-46b9633b83ea" providerId="ADAL" clId="{B638EC74-2DBF-4732-A5A1-9F2FA3D665AC}" dt="2023-05-08T03:00:19.215" v="4692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B638EC74-2DBF-4732-A5A1-9F2FA3D665AC}" dt="2023-05-08T03:00:19.215" v="4699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Russell Tulett" userId="066e7308-9893-446a-9b0d-46b9633b83ea" providerId="ADAL" clId="{B638EC74-2DBF-4732-A5A1-9F2FA3D665AC}" dt="2023-05-08T03:00:19.215" v="4699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B638EC74-2DBF-4732-A5A1-9F2FA3D665AC}" dt="2023-05-08T03:00:19.232" v="4706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Russell Tulett" userId="066e7308-9893-446a-9b0d-46b9633b83ea" providerId="ADAL" clId="{B638EC74-2DBF-4732-A5A1-9F2FA3D665AC}" dt="2023-05-08T03:00:19.232" v="4706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B638EC74-2DBF-4732-A5A1-9F2FA3D665AC}" dt="2023-05-08T03:00:19.232" v="4713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Russell Tulett" userId="066e7308-9893-446a-9b0d-46b9633b83ea" providerId="ADAL" clId="{B638EC74-2DBF-4732-A5A1-9F2FA3D665AC}" dt="2023-05-08T03:00:19.232" v="4713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B638EC74-2DBF-4732-A5A1-9F2FA3D665AC}" dt="2023-05-08T03:00:19.232" v="4720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Russell Tulett" userId="066e7308-9893-446a-9b0d-46b9633b83ea" providerId="ADAL" clId="{B638EC74-2DBF-4732-A5A1-9F2FA3D665AC}" dt="2023-05-08T03:00:19.232" v="4720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Russell Tulett" userId="066e7308-9893-446a-9b0d-46b9633b83ea" providerId="ADAL" clId="{B638EC74-2DBF-4732-A5A1-9F2FA3D665AC}" dt="2023-05-08T03:00:19.250" v="4727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Russell Tulett" userId="066e7308-9893-446a-9b0d-46b9633b83ea" providerId="ADAL" clId="{B638EC74-2DBF-4732-A5A1-9F2FA3D665AC}" dt="2023-05-08T03:00:19.250" v="4727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Russell Tulett" userId="066e7308-9893-446a-9b0d-46b9633b83ea" providerId="ADAL" clId="{B638EC74-2DBF-4732-A5A1-9F2FA3D665AC}" dt="2023-05-08T03:00:19.250" v="4734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Russell Tulett" userId="066e7308-9893-446a-9b0d-46b9633b83ea" providerId="ADAL" clId="{B638EC74-2DBF-4732-A5A1-9F2FA3D665AC}" dt="2023-05-08T03:00:19.250" v="4734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Jodie Rogers" userId="b4ec122e-6651-4ce3-ba69-a9f69bd8b8c8" providerId="ADAL" clId="{8BB0329D-D53C-4525-A45D-403EDD3C1933}"/>
    <pc:docChg chg="custSel modSld modMainMaster modNotesMaster modHandout">
      <pc:chgData name="Jodie Rogers" userId="b4ec122e-6651-4ce3-ba69-a9f69bd8b8c8" providerId="ADAL" clId="{8BB0329D-D53C-4525-A45D-403EDD3C1933}" dt="2023-08-08T04:32:52.629" v="876" actId="948"/>
      <pc:docMkLst>
        <pc:docMk/>
      </pc:docMkLst>
      <pc:sldChg chg="modNotes">
        <pc:chgData name="Jodie Rogers" userId="b4ec122e-6651-4ce3-ba69-a9f69bd8b8c8" providerId="ADAL" clId="{8BB0329D-D53C-4525-A45D-403EDD3C1933}" dt="2023-08-08T04:32:52.519" v="636" actId="948"/>
        <pc:sldMkLst>
          <pc:docMk/>
          <pc:sldMk cId="1118797634" sldId="292"/>
        </pc:sldMkLst>
      </pc:sldChg>
      <pc:sldChg chg="modNotes">
        <pc:chgData name="Jodie Rogers" userId="b4ec122e-6651-4ce3-ba69-a9f69bd8b8c8" providerId="ADAL" clId="{8BB0329D-D53C-4525-A45D-403EDD3C1933}" dt="2023-08-08T04:32:52.629" v="876" actId="948"/>
        <pc:sldMkLst>
          <pc:docMk/>
          <pc:sldMk cId="3829073411" sldId="302"/>
        </pc:sldMkLst>
      </pc:sldChg>
      <pc:sldChg chg="modNotes">
        <pc:chgData name="Jodie Rogers" userId="b4ec122e-6651-4ce3-ba69-a9f69bd8b8c8" providerId="ADAL" clId="{8BB0329D-D53C-4525-A45D-403EDD3C1933}" dt="2023-08-08T04:32:52.513" v="620" actId="948"/>
        <pc:sldMkLst>
          <pc:docMk/>
          <pc:sldMk cId="715719787" sldId="325"/>
        </pc:sldMkLst>
      </pc:sldChg>
      <pc:sldChg chg="modNotes">
        <pc:chgData name="Jodie Rogers" userId="b4ec122e-6651-4ce3-ba69-a9f69bd8b8c8" providerId="ADAL" clId="{8BB0329D-D53C-4525-A45D-403EDD3C1933}" dt="2023-08-08T04:32:52.548" v="700" actId="948"/>
        <pc:sldMkLst>
          <pc:docMk/>
          <pc:sldMk cId="1967332117" sldId="337"/>
        </pc:sldMkLst>
      </pc:sldChg>
      <pc:sldChg chg="modNotes">
        <pc:chgData name="Jodie Rogers" userId="b4ec122e-6651-4ce3-ba69-a9f69bd8b8c8" providerId="ADAL" clId="{8BB0329D-D53C-4525-A45D-403EDD3C1933}" dt="2023-08-08T04:32:52.501" v="604" actId="948"/>
        <pc:sldMkLst>
          <pc:docMk/>
          <pc:sldMk cId="2001486826" sldId="339"/>
        </pc:sldMkLst>
      </pc:sldChg>
      <pc:sldChg chg="modNotes">
        <pc:chgData name="Jodie Rogers" userId="b4ec122e-6651-4ce3-ba69-a9f69bd8b8c8" providerId="ADAL" clId="{8BB0329D-D53C-4525-A45D-403EDD3C1933}" dt="2023-08-08T04:32:52.549" v="716" actId="948"/>
        <pc:sldMkLst>
          <pc:docMk/>
          <pc:sldMk cId="187534740" sldId="340"/>
        </pc:sldMkLst>
      </pc:sldChg>
      <pc:sldChg chg="modNotes">
        <pc:chgData name="Jodie Rogers" userId="b4ec122e-6651-4ce3-ba69-a9f69bd8b8c8" providerId="ADAL" clId="{8BB0329D-D53C-4525-A45D-403EDD3C1933}" dt="2023-08-08T04:32:52.491" v="588" actId="948"/>
        <pc:sldMkLst>
          <pc:docMk/>
          <pc:sldMk cId="3071644367" sldId="343"/>
        </pc:sldMkLst>
      </pc:sldChg>
      <pc:sldChg chg="modNotes">
        <pc:chgData name="Jodie Rogers" userId="b4ec122e-6651-4ce3-ba69-a9f69bd8b8c8" providerId="ADAL" clId="{8BB0329D-D53C-4525-A45D-403EDD3C1933}" dt="2023-08-08T04:32:52.616" v="860" actId="948"/>
        <pc:sldMkLst>
          <pc:docMk/>
          <pc:sldMk cId="3717188038" sldId="346"/>
        </pc:sldMkLst>
      </pc:sldChg>
      <pc:sldChg chg="modNotes">
        <pc:chgData name="Jodie Rogers" userId="b4ec122e-6651-4ce3-ba69-a9f69bd8b8c8" providerId="ADAL" clId="{8BB0329D-D53C-4525-A45D-403EDD3C1933}" dt="2023-08-08T04:32:52.549" v="732" actId="948"/>
        <pc:sldMkLst>
          <pc:docMk/>
          <pc:sldMk cId="1253950219" sldId="352"/>
        </pc:sldMkLst>
      </pc:sldChg>
      <pc:sldChg chg="modNotes">
        <pc:chgData name="Jodie Rogers" userId="b4ec122e-6651-4ce3-ba69-a9f69bd8b8c8" providerId="ADAL" clId="{8BB0329D-D53C-4525-A45D-403EDD3C1933}" dt="2023-08-08T04:32:52.568" v="764" actId="948"/>
        <pc:sldMkLst>
          <pc:docMk/>
          <pc:sldMk cId="459659776" sldId="358"/>
        </pc:sldMkLst>
      </pc:sldChg>
      <pc:sldChg chg="modNotes">
        <pc:chgData name="Jodie Rogers" userId="b4ec122e-6651-4ce3-ba69-a9f69bd8b8c8" providerId="ADAL" clId="{8BB0329D-D53C-4525-A45D-403EDD3C1933}" dt="2023-08-08T04:32:52.585" v="780" actId="948"/>
        <pc:sldMkLst>
          <pc:docMk/>
          <pc:sldMk cId="1078705389" sldId="359"/>
        </pc:sldMkLst>
      </pc:sldChg>
      <pc:sldChg chg="modNotes">
        <pc:chgData name="Jodie Rogers" userId="b4ec122e-6651-4ce3-ba69-a9f69bd8b8c8" providerId="ADAL" clId="{8BB0329D-D53C-4525-A45D-403EDD3C1933}" dt="2023-08-08T04:32:52.585" v="796" actId="948"/>
        <pc:sldMkLst>
          <pc:docMk/>
          <pc:sldMk cId="970782978" sldId="360"/>
        </pc:sldMkLst>
      </pc:sldChg>
      <pc:sldChg chg="modNotes">
        <pc:chgData name="Jodie Rogers" userId="b4ec122e-6651-4ce3-ba69-a9f69bd8b8c8" providerId="ADAL" clId="{8BB0329D-D53C-4525-A45D-403EDD3C1933}" dt="2023-08-08T04:32:52.568" v="748" actId="948"/>
        <pc:sldMkLst>
          <pc:docMk/>
          <pc:sldMk cId="1500832934" sldId="362"/>
        </pc:sldMkLst>
      </pc:sldChg>
      <pc:sldChg chg="modNotes">
        <pc:chgData name="Jodie Rogers" userId="b4ec122e-6651-4ce3-ba69-a9f69bd8b8c8" providerId="ADAL" clId="{8BB0329D-D53C-4525-A45D-403EDD3C1933}" dt="2023-08-08T04:32:52.529" v="684" actId="948"/>
        <pc:sldMkLst>
          <pc:docMk/>
          <pc:sldMk cId="1682943390" sldId="363"/>
        </pc:sldMkLst>
      </pc:sldChg>
      <pc:sldChg chg="modNotes">
        <pc:chgData name="Jodie Rogers" userId="b4ec122e-6651-4ce3-ba69-a9f69bd8b8c8" providerId="ADAL" clId="{8BB0329D-D53C-4525-A45D-403EDD3C1933}" dt="2023-08-08T04:32:52.529" v="652" actId="948"/>
        <pc:sldMkLst>
          <pc:docMk/>
          <pc:sldMk cId="1713755903" sldId="364"/>
        </pc:sldMkLst>
      </pc:sldChg>
      <pc:sldChg chg="modNotes">
        <pc:chgData name="Jodie Rogers" userId="b4ec122e-6651-4ce3-ba69-a9f69bd8b8c8" providerId="ADAL" clId="{8BB0329D-D53C-4525-A45D-403EDD3C1933}" dt="2023-08-08T04:32:52.616" v="844" actId="948"/>
        <pc:sldMkLst>
          <pc:docMk/>
          <pc:sldMk cId="3510821356" sldId="365"/>
        </pc:sldMkLst>
      </pc:sldChg>
      <pc:sldChg chg="modNotes">
        <pc:chgData name="Jodie Rogers" userId="b4ec122e-6651-4ce3-ba69-a9f69bd8b8c8" providerId="ADAL" clId="{8BB0329D-D53C-4525-A45D-403EDD3C1933}" dt="2023-08-08T04:32:52.529" v="668" actId="948"/>
        <pc:sldMkLst>
          <pc:docMk/>
          <pc:sldMk cId="1766942245" sldId="366"/>
        </pc:sldMkLst>
      </pc:sldChg>
      <pc:sldChg chg="modNotes">
        <pc:chgData name="Jodie Rogers" userId="b4ec122e-6651-4ce3-ba69-a9f69bd8b8c8" providerId="ADAL" clId="{8BB0329D-D53C-4525-A45D-403EDD3C1933}" dt="2023-08-08T04:32:52.600" v="812" actId="948"/>
        <pc:sldMkLst>
          <pc:docMk/>
          <pc:sldMk cId="3089427789" sldId="367"/>
        </pc:sldMkLst>
      </pc:sldChg>
      <pc:sldChg chg="modNotes">
        <pc:chgData name="Jodie Rogers" userId="b4ec122e-6651-4ce3-ba69-a9f69bd8b8c8" providerId="ADAL" clId="{8BB0329D-D53C-4525-A45D-403EDD3C1933}" dt="2023-08-08T04:32:52.600" v="828" actId="948"/>
        <pc:sldMkLst>
          <pc:docMk/>
          <pc:sldMk cId="3338310943" sldId="368"/>
        </pc:sldMkLst>
      </pc:sldChg>
      <pc:sldMasterChg chg="modSp mod modSldLayout">
        <pc:chgData name="Jodie Rogers" userId="b4ec122e-6651-4ce3-ba69-a9f69bd8b8c8" providerId="ADAL" clId="{8BB0329D-D53C-4525-A45D-403EDD3C1933}" dt="2023-08-08T04:32:52.466" v="544" actId="948"/>
        <pc:sldMasterMkLst>
          <pc:docMk/>
          <pc:sldMasterMk cId="694522802" sldId="2147483660"/>
        </pc:sldMasterMkLst>
        <pc:spChg chg="mod">
          <ac:chgData name="Jodie Rogers" userId="b4ec122e-6651-4ce3-ba69-a9f69bd8b8c8" providerId="ADAL" clId="{8BB0329D-D53C-4525-A45D-403EDD3C1933}" dt="2023-08-08T04:32:52.347" v="445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Jodie Rogers" userId="b4ec122e-6651-4ce3-ba69-a9f69bd8b8c8" providerId="ADAL" clId="{8BB0329D-D53C-4525-A45D-403EDD3C1933}" dt="2023-08-08T04:32:52.466" v="544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Jodie Rogers" userId="b4ec122e-6651-4ce3-ba69-a9f69bd8b8c8" providerId="ADAL" clId="{8BB0329D-D53C-4525-A45D-403EDD3C1933}" dt="2023-08-08T04:32:52.353" v="452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Jodie Rogers" userId="b4ec122e-6651-4ce3-ba69-a9f69bd8b8c8" providerId="ADAL" clId="{8BB0329D-D53C-4525-A45D-403EDD3C1933}" dt="2023-08-08T04:32:52.353" v="452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Jodie Rogers" userId="b4ec122e-6651-4ce3-ba69-a9f69bd8b8c8" providerId="ADAL" clId="{8BB0329D-D53C-4525-A45D-403EDD3C1933}" dt="2023-08-08T04:32:52.365" v="459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Jodie Rogers" userId="b4ec122e-6651-4ce3-ba69-a9f69bd8b8c8" providerId="ADAL" clId="{8BB0329D-D53C-4525-A45D-403EDD3C1933}" dt="2023-08-08T04:32:52.365" v="459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Jodie Rogers" userId="b4ec122e-6651-4ce3-ba69-a9f69bd8b8c8" providerId="ADAL" clId="{8BB0329D-D53C-4525-A45D-403EDD3C1933}" dt="2023-08-08T04:32:52.373" v="466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Jodie Rogers" userId="b4ec122e-6651-4ce3-ba69-a9f69bd8b8c8" providerId="ADAL" clId="{8BB0329D-D53C-4525-A45D-403EDD3C1933}" dt="2023-08-08T04:32:52.373" v="466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Jodie Rogers" userId="b4ec122e-6651-4ce3-ba69-a9f69bd8b8c8" providerId="ADAL" clId="{8BB0329D-D53C-4525-A45D-403EDD3C1933}" dt="2023-08-08T04:32:52.387" v="473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Jodie Rogers" userId="b4ec122e-6651-4ce3-ba69-a9f69bd8b8c8" providerId="ADAL" clId="{8BB0329D-D53C-4525-A45D-403EDD3C1933}" dt="2023-08-08T04:32:52.387" v="473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Jodie Rogers" userId="b4ec122e-6651-4ce3-ba69-a9f69bd8b8c8" providerId="ADAL" clId="{8BB0329D-D53C-4525-A45D-403EDD3C1933}" dt="2023-08-08T04:32:52.400" v="480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Jodie Rogers" userId="b4ec122e-6651-4ce3-ba69-a9f69bd8b8c8" providerId="ADAL" clId="{8BB0329D-D53C-4525-A45D-403EDD3C1933}" dt="2023-08-08T04:32:52.400" v="480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Jodie Rogers" userId="b4ec122e-6651-4ce3-ba69-a9f69bd8b8c8" providerId="ADAL" clId="{8BB0329D-D53C-4525-A45D-403EDD3C1933}" dt="2023-08-08T04:32:52.411" v="487"/>
          <pc:sldLayoutMkLst>
            <pc:docMk/>
            <pc:sldMasterMk cId="694522802" sldId="2147483660"/>
            <pc:sldLayoutMk cId="3980449" sldId="2147483666"/>
          </pc:sldLayoutMkLst>
          <pc:spChg chg="mod">
            <ac:chgData name="Jodie Rogers" userId="b4ec122e-6651-4ce3-ba69-a9f69bd8b8c8" providerId="ADAL" clId="{8BB0329D-D53C-4525-A45D-403EDD3C1933}" dt="2023-08-08T04:32:52.411" v="487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Jodie Rogers" userId="b4ec122e-6651-4ce3-ba69-a9f69bd8b8c8" providerId="ADAL" clId="{8BB0329D-D53C-4525-A45D-403EDD3C1933}" dt="2023-08-08T04:32:52.421" v="494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Jodie Rogers" userId="b4ec122e-6651-4ce3-ba69-a9f69bd8b8c8" providerId="ADAL" clId="{8BB0329D-D53C-4525-A45D-403EDD3C1933}" dt="2023-08-08T04:32:52.421" v="494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Jodie Rogers" userId="b4ec122e-6651-4ce3-ba69-a9f69bd8b8c8" providerId="ADAL" clId="{8BB0329D-D53C-4525-A45D-403EDD3C1933}" dt="2023-08-08T04:32:52.430" v="501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Jodie Rogers" userId="b4ec122e-6651-4ce3-ba69-a9f69bd8b8c8" providerId="ADAL" clId="{8BB0329D-D53C-4525-A45D-403EDD3C1933}" dt="2023-08-08T04:32:52.430" v="501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Jodie Rogers" userId="b4ec122e-6651-4ce3-ba69-a9f69bd8b8c8" providerId="ADAL" clId="{8BB0329D-D53C-4525-A45D-403EDD3C1933}" dt="2023-08-08T04:32:52.441" v="508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Jodie Rogers" userId="b4ec122e-6651-4ce3-ba69-a9f69bd8b8c8" providerId="ADAL" clId="{8BB0329D-D53C-4525-A45D-403EDD3C1933}" dt="2023-08-08T04:32:52.441" v="508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Jodie Rogers" userId="b4ec122e-6651-4ce3-ba69-a9f69bd8b8c8" providerId="ADAL" clId="{8BB0329D-D53C-4525-A45D-403EDD3C1933}" dt="2023-08-08T04:32:52.447" v="515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Jodie Rogers" userId="b4ec122e-6651-4ce3-ba69-a9f69bd8b8c8" providerId="ADAL" clId="{8BB0329D-D53C-4525-A45D-403EDD3C1933}" dt="2023-08-08T04:32:52.447" v="515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Jodie Rogers" userId="b4ec122e-6651-4ce3-ba69-a9f69bd8b8c8" providerId="ADAL" clId="{8BB0329D-D53C-4525-A45D-403EDD3C1933}" dt="2023-08-08T04:32:52.454" v="522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Jodie Rogers" userId="b4ec122e-6651-4ce3-ba69-a9f69bd8b8c8" providerId="ADAL" clId="{8BB0329D-D53C-4525-A45D-403EDD3C1933}" dt="2023-08-08T04:32:52.454" v="522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Jodie Rogers" userId="b4ec122e-6651-4ce3-ba69-a9f69bd8b8c8" providerId="ADAL" clId="{8BB0329D-D53C-4525-A45D-403EDD3C1933}" dt="2023-08-08T04:32:52.458" v="529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Jodie Rogers" userId="b4ec122e-6651-4ce3-ba69-a9f69bd8b8c8" providerId="ADAL" clId="{8BB0329D-D53C-4525-A45D-403EDD3C1933}" dt="2023-08-08T04:32:52.458" v="529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Russell Tulett" userId="066e7308-9893-446a-9b0d-46b9633b83ea" providerId="ADAL" clId="{CCEBA665-CB99-4FDB-A0CE-5AC9335D9BB1}"/>
    <pc:docChg chg="undo custSel addSld modSld sldOrd modMainMaster modNotesMaster modHandout">
      <pc:chgData name="Russell Tulett" userId="066e7308-9893-446a-9b0d-46b9633b83ea" providerId="ADAL" clId="{CCEBA665-CB99-4FDB-A0CE-5AC9335D9BB1}" dt="2023-10-04T10:21:02.325" v="16631" actId="948"/>
      <pc:docMkLst>
        <pc:docMk/>
      </pc:docMkLst>
      <pc:sldChg chg="modSp mod modNotes">
        <pc:chgData name="Russell Tulett" userId="066e7308-9893-446a-9b0d-46b9633b83ea" providerId="ADAL" clId="{CCEBA665-CB99-4FDB-A0CE-5AC9335D9BB1}" dt="2023-10-04T10:21:02.173" v="16519" actId="948"/>
        <pc:sldMkLst>
          <pc:docMk/>
          <pc:sldMk cId="1118797634" sldId="292"/>
        </pc:sldMkLst>
        <pc:spChg chg="mod">
          <ac:chgData name="Russell Tulett" userId="066e7308-9893-446a-9b0d-46b9633b83ea" providerId="ADAL" clId="{CCEBA665-CB99-4FDB-A0CE-5AC9335D9BB1}" dt="2023-10-04T09:34:15.825" v="6875"/>
          <ac:spMkLst>
            <pc:docMk/>
            <pc:sldMk cId="1118797634" sldId="292"/>
            <ac:spMk id="9" creationId="{AC298604-F82E-4FCA-A11F-6F0DCD6A9EC8}"/>
          </ac:spMkLst>
        </pc:spChg>
      </pc:sldChg>
      <pc:sldChg chg="modNotes">
        <pc:chgData name="Russell Tulett" userId="066e7308-9893-446a-9b0d-46b9633b83ea" providerId="ADAL" clId="{CCEBA665-CB99-4FDB-A0CE-5AC9335D9BB1}" dt="2023-10-04T10:21:02.325" v="16631" actId="948"/>
        <pc:sldMkLst>
          <pc:docMk/>
          <pc:sldMk cId="3829073411" sldId="302"/>
        </pc:sldMkLst>
      </pc:sldChg>
      <pc:sldChg chg="modSp mod modNotes">
        <pc:chgData name="Russell Tulett" userId="066e7308-9893-446a-9b0d-46b9633b83ea" providerId="ADAL" clId="{CCEBA665-CB99-4FDB-A0CE-5AC9335D9BB1}" dt="2023-10-04T10:21:02.134" v="16487" actId="948"/>
        <pc:sldMkLst>
          <pc:docMk/>
          <pc:sldMk cId="715719787" sldId="325"/>
        </pc:sldMkLst>
        <pc:spChg chg="mod">
          <ac:chgData name="Russell Tulett" userId="066e7308-9893-446a-9b0d-46b9633b83ea" providerId="ADAL" clId="{CCEBA665-CB99-4FDB-A0CE-5AC9335D9BB1}" dt="2023-10-04T09:39:58.947" v="7596" actId="1038"/>
          <ac:spMkLst>
            <pc:docMk/>
            <pc:sldMk cId="715719787" sldId="325"/>
            <ac:spMk id="3" creationId="{3B11E801-4ADA-4BA8-AF0A-9194239115BB}"/>
          </ac:spMkLst>
        </pc:spChg>
        <pc:spChg chg="mod">
          <ac:chgData name="Russell Tulett" userId="066e7308-9893-446a-9b0d-46b9633b83ea" providerId="ADAL" clId="{CCEBA665-CB99-4FDB-A0CE-5AC9335D9BB1}" dt="2023-10-04T09:34:09.717" v="6872"/>
          <ac:spMkLst>
            <pc:docMk/>
            <pc:sldMk cId="715719787" sldId="325"/>
            <ac:spMk id="4" creationId="{16ADB525-3707-4D2C-9080-44EBACE941F1}"/>
          </ac:spMkLst>
        </pc:spChg>
        <pc:spChg chg="mod">
          <ac:chgData name="Russell Tulett" userId="066e7308-9893-446a-9b0d-46b9633b83ea" providerId="ADAL" clId="{CCEBA665-CB99-4FDB-A0CE-5AC9335D9BB1}" dt="2023-10-04T09:40:12.113" v="7967" actId="1038"/>
          <ac:spMkLst>
            <pc:docMk/>
            <pc:sldMk cId="715719787" sldId="325"/>
            <ac:spMk id="10" creationId="{D83AFBC0-C43A-071E-F4A2-F2D6222E6946}"/>
          </ac:spMkLst>
        </pc:spChg>
        <pc:spChg chg="mod">
          <ac:chgData name="Russell Tulett" userId="066e7308-9893-446a-9b0d-46b9633b83ea" providerId="ADAL" clId="{CCEBA665-CB99-4FDB-A0CE-5AC9335D9BB1}" dt="2023-10-04T09:40:12.113" v="7967" actId="1038"/>
          <ac:spMkLst>
            <pc:docMk/>
            <pc:sldMk cId="715719787" sldId="325"/>
            <ac:spMk id="11" creationId="{77EE4352-A364-418D-8233-4CC5A93B517D}"/>
          </ac:spMkLst>
        </pc:spChg>
        <pc:spChg chg="mod">
          <ac:chgData name="Russell Tulett" userId="066e7308-9893-446a-9b0d-46b9633b83ea" providerId="ADAL" clId="{CCEBA665-CB99-4FDB-A0CE-5AC9335D9BB1}" dt="2023-10-04T09:40:12.113" v="7967" actId="1038"/>
          <ac:spMkLst>
            <pc:docMk/>
            <pc:sldMk cId="715719787" sldId="325"/>
            <ac:spMk id="12" creationId="{A00FB4F3-B14B-007C-0012-EAFA7E5E95DA}"/>
          </ac:spMkLst>
        </pc:spChg>
        <pc:spChg chg="mod">
          <ac:chgData name="Russell Tulett" userId="066e7308-9893-446a-9b0d-46b9633b83ea" providerId="ADAL" clId="{CCEBA665-CB99-4FDB-A0CE-5AC9335D9BB1}" dt="2023-10-04T09:40:12.113" v="7967" actId="1038"/>
          <ac:spMkLst>
            <pc:docMk/>
            <pc:sldMk cId="715719787" sldId="325"/>
            <ac:spMk id="16" creationId="{4A3F081E-D2A0-7A8F-A00B-88C8AE732BAB}"/>
          </ac:spMkLst>
        </pc:spChg>
        <pc:picChg chg="mod">
          <ac:chgData name="Russell Tulett" userId="066e7308-9893-446a-9b0d-46b9633b83ea" providerId="ADAL" clId="{CCEBA665-CB99-4FDB-A0CE-5AC9335D9BB1}" dt="2023-10-04T09:39:58.947" v="7596" actId="1038"/>
          <ac:picMkLst>
            <pc:docMk/>
            <pc:sldMk cId="715719787" sldId="325"/>
            <ac:picMk id="9" creationId="{AFD639D5-378F-2E05-5B2D-D313B8DD2DD5}"/>
          </ac:picMkLst>
        </pc:picChg>
      </pc:sldChg>
      <pc:sldChg chg="addSp delSp modSp mod modNotes">
        <pc:chgData name="Russell Tulett" userId="066e7308-9893-446a-9b0d-46b9633b83ea" providerId="ADAL" clId="{CCEBA665-CB99-4FDB-A0CE-5AC9335D9BB1}" dt="2023-10-04T10:21:02.110" v="16471" actId="948"/>
        <pc:sldMkLst>
          <pc:docMk/>
          <pc:sldMk cId="2001486826" sldId="339"/>
        </pc:sldMkLst>
        <pc:spChg chg="del mod">
          <ac:chgData name="Russell Tulett" userId="066e7308-9893-446a-9b0d-46b9633b83ea" providerId="ADAL" clId="{CCEBA665-CB99-4FDB-A0CE-5AC9335D9BB1}" dt="2023-10-04T09:33:39.905" v="5644"/>
          <ac:spMkLst>
            <pc:docMk/>
            <pc:sldMk cId="2001486826" sldId="339"/>
            <ac:spMk id="4" creationId="{BB11025E-601A-4540-B174-6BE77BB0E219}"/>
          </ac:spMkLst>
        </pc:spChg>
        <pc:spChg chg="add mod">
          <ac:chgData name="Russell Tulett" userId="066e7308-9893-446a-9b0d-46b9633b83ea" providerId="ADAL" clId="{CCEBA665-CB99-4FDB-A0CE-5AC9335D9BB1}" dt="2023-10-04T09:34:03.357" v="6529" actId="20577"/>
          <ac:spMkLst>
            <pc:docMk/>
            <pc:sldMk cId="2001486826" sldId="339"/>
            <ac:spMk id="6" creationId="{D562C3FA-F518-898F-47C3-6E2AA2C93CC9}"/>
          </ac:spMkLst>
        </pc:spChg>
      </pc:sldChg>
      <pc:sldChg chg="modNotes">
        <pc:chgData name="Russell Tulett" userId="066e7308-9893-446a-9b0d-46b9633b83ea" providerId="ADAL" clId="{CCEBA665-CB99-4FDB-A0CE-5AC9335D9BB1}" dt="2023-10-04T10:21:02.051" v="16423" actId="948"/>
        <pc:sldMkLst>
          <pc:docMk/>
          <pc:sldMk cId="3071644367" sldId="343"/>
        </pc:sldMkLst>
      </pc:sldChg>
      <pc:sldChg chg="modNotes">
        <pc:chgData name="Russell Tulett" userId="066e7308-9893-446a-9b0d-46b9633b83ea" providerId="ADAL" clId="{CCEBA665-CB99-4FDB-A0CE-5AC9335D9BB1}" dt="2023-10-04T10:21:02.304" v="16615" actId="948"/>
        <pc:sldMkLst>
          <pc:docMk/>
          <pc:sldMk cId="3717188038" sldId="346"/>
        </pc:sldMkLst>
      </pc:sldChg>
      <pc:sldChg chg="modNotes">
        <pc:chgData name="Russell Tulett" userId="066e7308-9893-446a-9b0d-46b9633b83ea" providerId="ADAL" clId="{CCEBA665-CB99-4FDB-A0CE-5AC9335D9BB1}" dt="2023-10-04T10:21:02.220" v="16551" actId="948"/>
        <pc:sldMkLst>
          <pc:docMk/>
          <pc:sldMk cId="970782978" sldId="360"/>
        </pc:sldMkLst>
      </pc:sldChg>
      <pc:sldChg chg="modNotes">
        <pc:chgData name="Russell Tulett" userId="066e7308-9893-446a-9b0d-46b9633b83ea" providerId="ADAL" clId="{CCEBA665-CB99-4FDB-A0CE-5AC9335D9BB1}" dt="2023-10-04T10:21:02.195" v="16535" actId="948"/>
        <pc:sldMkLst>
          <pc:docMk/>
          <pc:sldMk cId="1500832934" sldId="362"/>
        </pc:sldMkLst>
      </pc:sldChg>
      <pc:sldChg chg="modNotes">
        <pc:chgData name="Russell Tulett" userId="066e7308-9893-446a-9b0d-46b9633b83ea" providerId="ADAL" clId="{CCEBA665-CB99-4FDB-A0CE-5AC9335D9BB1}" dt="2023-10-04T10:21:02.282" v="16599" actId="948"/>
        <pc:sldMkLst>
          <pc:docMk/>
          <pc:sldMk cId="3510821356" sldId="365"/>
        </pc:sldMkLst>
      </pc:sldChg>
      <pc:sldChg chg="modNotes">
        <pc:chgData name="Russell Tulett" userId="066e7308-9893-446a-9b0d-46b9633b83ea" providerId="ADAL" clId="{CCEBA665-CB99-4FDB-A0CE-5AC9335D9BB1}" dt="2023-10-04T10:21:02.241" v="16567" actId="948"/>
        <pc:sldMkLst>
          <pc:docMk/>
          <pc:sldMk cId="3089427789" sldId="367"/>
        </pc:sldMkLst>
      </pc:sldChg>
      <pc:sldChg chg="modNotes">
        <pc:chgData name="Russell Tulett" userId="066e7308-9893-446a-9b0d-46b9633b83ea" providerId="ADAL" clId="{CCEBA665-CB99-4FDB-A0CE-5AC9335D9BB1}" dt="2023-10-04T10:21:02.261" v="16583" actId="948"/>
        <pc:sldMkLst>
          <pc:docMk/>
          <pc:sldMk cId="3338310943" sldId="368"/>
        </pc:sldMkLst>
      </pc:sldChg>
      <pc:sldChg chg="addSp delSp modSp mod modNotes">
        <pc:chgData name="Russell Tulett" userId="066e7308-9893-446a-9b0d-46b9633b83ea" providerId="ADAL" clId="{CCEBA665-CB99-4FDB-A0CE-5AC9335D9BB1}" dt="2023-10-04T10:21:02.073" v="16439" actId="948"/>
        <pc:sldMkLst>
          <pc:docMk/>
          <pc:sldMk cId="1859401862" sldId="369"/>
        </pc:sldMkLst>
        <pc:spChg chg="mod">
          <ac:chgData name="Russell Tulett" userId="066e7308-9893-446a-9b0d-46b9633b83ea" providerId="ADAL" clId="{CCEBA665-CB99-4FDB-A0CE-5AC9335D9BB1}" dt="2023-10-04T09:25:09.126" v="41" actId="20577"/>
          <ac:spMkLst>
            <pc:docMk/>
            <pc:sldMk cId="1859401862" sldId="369"/>
            <ac:spMk id="2" creationId="{D832B49F-8E3A-D4EE-3269-433D955F09AE}"/>
          </ac:spMkLst>
        </pc:spChg>
        <pc:spChg chg="mod">
          <ac:chgData name="Russell Tulett" userId="066e7308-9893-446a-9b0d-46b9633b83ea" providerId="ADAL" clId="{CCEBA665-CB99-4FDB-A0CE-5AC9335D9BB1}" dt="2023-10-04T10:17:51.739" v="14475" actId="108"/>
          <ac:spMkLst>
            <pc:docMk/>
            <pc:sldMk cId="1859401862" sldId="369"/>
            <ac:spMk id="3" creationId="{182922E3-DCBC-D1EC-8BC1-1F2ABB780859}"/>
          </ac:spMkLst>
        </pc:spChg>
        <pc:spChg chg="del">
          <ac:chgData name="Russell Tulett" userId="066e7308-9893-446a-9b0d-46b9633b83ea" providerId="ADAL" clId="{CCEBA665-CB99-4FDB-A0CE-5AC9335D9BB1}" dt="2023-10-04T09:33:10.137" v="4719" actId="478"/>
          <ac:spMkLst>
            <pc:docMk/>
            <pc:sldMk cId="1859401862" sldId="369"/>
            <ac:spMk id="4" creationId="{C7EF17F4-9D9C-F22D-6191-D7D3581CC3F0}"/>
          </ac:spMkLst>
        </pc:spChg>
        <pc:spChg chg="add mod">
          <ac:chgData name="Russell Tulett" userId="066e7308-9893-446a-9b0d-46b9633b83ea" providerId="ADAL" clId="{CCEBA665-CB99-4FDB-A0CE-5AC9335D9BB1}" dt="2023-10-04T09:33:24.550" v="5107" actId="20577"/>
          <ac:spMkLst>
            <pc:docMk/>
            <pc:sldMk cId="1859401862" sldId="369"/>
            <ac:spMk id="6" creationId="{21782966-331E-9C3B-021A-1A1F270E2D2A}"/>
          </ac:spMkLst>
        </pc:spChg>
      </pc:sldChg>
      <pc:sldChg chg="modNotes">
        <pc:chgData name="Russell Tulett" userId="066e7308-9893-446a-9b0d-46b9633b83ea" providerId="ADAL" clId="{CCEBA665-CB99-4FDB-A0CE-5AC9335D9BB1}" dt="2023-10-04T10:21:02.089" v="16455" actId="948"/>
        <pc:sldMkLst>
          <pc:docMk/>
          <pc:sldMk cId="3339732243" sldId="370"/>
        </pc:sldMkLst>
      </pc:sldChg>
      <pc:sldChg chg="delSp modSp add mod ord modNotes">
        <pc:chgData name="Russell Tulett" userId="066e7308-9893-446a-9b0d-46b9633b83ea" providerId="ADAL" clId="{CCEBA665-CB99-4FDB-A0CE-5AC9335D9BB1}" dt="2023-10-04T10:21:02.156" v="16503" actId="948"/>
        <pc:sldMkLst>
          <pc:docMk/>
          <pc:sldMk cId="1901341737" sldId="371"/>
        </pc:sldMkLst>
        <pc:spChg chg="mod">
          <ac:chgData name="Russell Tulett" userId="066e7308-9893-446a-9b0d-46b9633b83ea" providerId="ADAL" clId="{CCEBA665-CB99-4FDB-A0CE-5AC9335D9BB1}" dt="2023-10-04T09:42:07.100" v="9425" actId="20577"/>
          <ac:spMkLst>
            <pc:docMk/>
            <pc:sldMk cId="1901341737" sldId="371"/>
            <ac:spMk id="2" creationId="{00000000-0000-0000-0000-000000000000}"/>
          </ac:spMkLst>
        </pc:spChg>
        <pc:spChg chg="mod">
          <ac:chgData name="Russell Tulett" userId="066e7308-9893-446a-9b0d-46b9633b83ea" providerId="ADAL" clId="{CCEBA665-CB99-4FDB-A0CE-5AC9335D9BB1}" dt="2023-10-04T10:19:32.560" v="15915" actId="108"/>
          <ac:spMkLst>
            <pc:docMk/>
            <pc:sldMk cId="1901341737" sldId="371"/>
            <ac:spMk id="3" creationId="{00000000-0000-0000-0000-000000000000}"/>
          </ac:spMkLst>
        </pc:spChg>
        <pc:picChg chg="del">
          <ac:chgData name="Russell Tulett" userId="066e7308-9893-446a-9b0d-46b9633b83ea" providerId="ADAL" clId="{CCEBA665-CB99-4FDB-A0CE-5AC9335D9BB1}" dt="2023-10-04T09:42:14.462" v="9784" actId="478"/>
          <ac:picMkLst>
            <pc:docMk/>
            <pc:sldMk cId="1901341737" sldId="371"/>
            <ac:picMk id="8" creationId="{1246770C-4D01-0C6D-48F9-6CD6453072F7}"/>
          </ac:picMkLst>
        </pc:picChg>
      </pc:sldChg>
      <pc:sldMasterChg chg="modSp mod modSldLayout">
        <pc:chgData name="Russell Tulett" userId="066e7308-9893-446a-9b0d-46b9633b83ea" providerId="ADAL" clId="{CCEBA665-CB99-4FDB-A0CE-5AC9335D9BB1}" dt="2023-10-04T10:21:01.996" v="16379" actId="948"/>
        <pc:sldMasterMkLst>
          <pc:docMk/>
          <pc:sldMasterMk cId="694522802" sldId="2147483660"/>
        </pc:sldMasterMkLst>
        <pc:spChg chg="mod">
          <ac:chgData name="Russell Tulett" userId="066e7308-9893-446a-9b0d-46b9633b83ea" providerId="ADAL" clId="{CCEBA665-CB99-4FDB-A0CE-5AC9335D9BB1}" dt="2023-10-04T10:21:01.831" v="16280"/>
          <ac:spMkLst>
            <pc:docMk/>
            <pc:sldMasterMk cId="694522802" sldId="2147483660"/>
            <ac:spMk id="5" creationId="{00000000-0000-0000-0000-000000000000}"/>
          </ac:spMkLst>
        </pc:spChg>
        <pc:spChg chg="mod">
          <ac:chgData name="Russell Tulett" userId="066e7308-9893-446a-9b0d-46b9633b83ea" providerId="ADAL" clId="{CCEBA665-CB99-4FDB-A0CE-5AC9335D9BB1}" dt="2023-10-04T10:21:01.996" v="16379" actId="948"/>
          <ac:spMkLst>
            <pc:docMk/>
            <pc:sldMasterMk cId="694522802" sldId="2147483660"/>
            <ac:spMk id="8" creationId="{E74CD65A-DB27-4443-8EE0-BFC237302CCC}"/>
          </ac:spMkLst>
        </pc:spChg>
        <pc:sldLayoutChg chg="modSp">
          <pc:chgData name="Russell Tulett" userId="066e7308-9893-446a-9b0d-46b9633b83ea" providerId="ADAL" clId="{CCEBA665-CB99-4FDB-A0CE-5AC9335D9BB1}" dt="2023-10-04T10:21:01.850" v="16287"/>
          <pc:sldLayoutMkLst>
            <pc:docMk/>
            <pc:sldMasterMk cId="694522802" sldId="2147483660"/>
            <pc:sldLayoutMk cId="179791386" sldId="2147483661"/>
          </pc:sldLayoutMkLst>
          <pc:spChg chg="mod">
            <ac:chgData name="Russell Tulett" userId="066e7308-9893-446a-9b0d-46b9633b83ea" providerId="ADAL" clId="{CCEBA665-CB99-4FDB-A0CE-5AC9335D9BB1}" dt="2023-10-04T10:21:01.850" v="16287"/>
            <ac:spMkLst>
              <pc:docMk/>
              <pc:sldMasterMk cId="694522802" sldId="2147483660"/>
              <pc:sldLayoutMk cId="179791386" sldId="2147483661"/>
              <ac:spMk id="4" creationId="{BF2ECD46-9E88-4606-8437-4C3C6A6DABA6}"/>
            </ac:spMkLst>
          </pc:spChg>
        </pc:sldLayoutChg>
        <pc:sldLayoutChg chg="modSp">
          <pc:chgData name="Russell Tulett" userId="066e7308-9893-446a-9b0d-46b9633b83ea" providerId="ADAL" clId="{CCEBA665-CB99-4FDB-A0CE-5AC9335D9BB1}" dt="2023-10-04T10:21:01.864" v="16294"/>
          <pc:sldLayoutMkLst>
            <pc:docMk/>
            <pc:sldMasterMk cId="694522802" sldId="2147483660"/>
            <pc:sldLayoutMk cId="717507071" sldId="2147483662"/>
          </pc:sldLayoutMkLst>
          <pc:spChg chg="mod">
            <ac:chgData name="Russell Tulett" userId="066e7308-9893-446a-9b0d-46b9633b83ea" providerId="ADAL" clId="{CCEBA665-CB99-4FDB-A0CE-5AC9335D9BB1}" dt="2023-10-04T10:21:01.864" v="16294"/>
            <ac:spMkLst>
              <pc:docMk/>
              <pc:sldMasterMk cId="694522802" sldId="2147483660"/>
              <pc:sldLayoutMk cId="717507071" sldId="2147483662"/>
              <ac:spMk id="4" creationId="{7F9E5E35-C4BF-497E-B1D7-6197ADF86BEF}"/>
            </ac:spMkLst>
          </pc:spChg>
        </pc:sldLayoutChg>
        <pc:sldLayoutChg chg="modSp">
          <pc:chgData name="Russell Tulett" userId="066e7308-9893-446a-9b0d-46b9633b83ea" providerId="ADAL" clId="{CCEBA665-CB99-4FDB-A0CE-5AC9335D9BB1}" dt="2023-10-04T10:21:01.875" v="16301"/>
          <pc:sldLayoutMkLst>
            <pc:docMk/>
            <pc:sldMasterMk cId="694522802" sldId="2147483660"/>
            <pc:sldLayoutMk cId="3371452064" sldId="2147483663"/>
          </pc:sldLayoutMkLst>
          <pc:spChg chg="mod">
            <ac:chgData name="Russell Tulett" userId="066e7308-9893-446a-9b0d-46b9633b83ea" providerId="ADAL" clId="{CCEBA665-CB99-4FDB-A0CE-5AC9335D9BB1}" dt="2023-10-04T10:21:01.875" v="16301"/>
            <ac:spMkLst>
              <pc:docMk/>
              <pc:sldMasterMk cId="694522802" sldId="2147483660"/>
              <pc:sldLayoutMk cId="3371452064" sldId="2147483663"/>
              <ac:spMk id="4" creationId="{7A67CCCE-1AD9-44E8-A7C1-4FC676123CBF}"/>
            </ac:spMkLst>
          </pc:spChg>
        </pc:sldLayoutChg>
        <pc:sldLayoutChg chg="modSp">
          <pc:chgData name="Russell Tulett" userId="066e7308-9893-446a-9b0d-46b9633b83ea" providerId="ADAL" clId="{CCEBA665-CB99-4FDB-A0CE-5AC9335D9BB1}" dt="2023-10-04T10:21:01.891" v="16308"/>
          <pc:sldLayoutMkLst>
            <pc:docMk/>
            <pc:sldMasterMk cId="694522802" sldId="2147483660"/>
            <pc:sldLayoutMk cId="3293382962" sldId="2147483664"/>
          </pc:sldLayoutMkLst>
          <pc:spChg chg="mod">
            <ac:chgData name="Russell Tulett" userId="066e7308-9893-446a-9b0d-46b9633b83ea" providerId="ADAL" clId="{CCEBA665-CB99-4FDB-A0CE-5AC9335D9BB1}" dt="2023-10-04T10:21:01.891" v="16308"/>
            <ac:spMkLst>
              <pc:docMk/>
              <pc:sldMasterMk cId="694522802" sldId="2147483660"/>
              <pc:sldLayoutMk cId="3293382962" sldId="2147483664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CCEBA665-CB99-4FDB-A0CE-5AC9335D9BB1}" dt="2023-10-04T10:21:01.909" v="16315"/>
          <pc:sldLayoutMkLst>
            <pc:docMk/>
            <pc:sldMasterMk cId="694522802" sldId="2147483660"/>
            <pc:sldLayoutMk cId="3202055620" sldId="2147483665"/>
          </pc:sldLayoutMkLst>
          <pc:spChg chg="mod">
            <ac:chgData name="Russell Tulett" userId="066e7308-9893-446a-9b0d-46b9633b83ea" providerId="ADAL" clId="{CCEBA665-CB99-4FDB-A0CE-5AC9335D9BB1}" dt="2023-10-04T10:21:01.909" v="16315"/>
            <ac:spMkLst>
              <pc:docMk/>
              <pc:sldMasterMk cId="694522802" sldId="2147483660"/>
              <pc:sldLayoutMk cId="3202055620" sldId="2147483665"/>
              <ac:spMk id="5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CCEBA665-CB99-4FDB-A0CE-5AC9335D9BB1}" dt="2023-10-04T10:21:01.924" v="16322"/>
          <pc:sldLayoutMkLst>
            <pc:docMk/>
            <pc:sldMasterMk cId="694522802" sldId="2147483660"/>
            <pc:sldLayoutMk cId="3980449" sldId="2147483666"/>
          </pc:sldLayoutMkLst>
          <pc:spChg chg="mod">
            <ac:chgData name="Russell Tulett" userId="066e7308-9893-446a-9b0d-46b9633b83ea" providerId="ADAL" clId="{CCEBA665-CB99-4FDB-A0CE-5AC9335D9BB1}" dt="2023-10-04T10:21:01.924" v="16322"/>
            <ac:spMkLst>
              <pc:docMk/>
              <pc:sldMasterMk cId="694522802" sldId="2147483660"/>
              <pc:sldLayoutMk cId="3980449" sldId="2147483666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CCEBA665-CB99-4FDB-A0CE-5AC9335D9BB1}" dt="2023-10-04T10:21:01.939" v="16329"/>
          <pc:sldLayoutMkLst>
            <pc:docMk/>
            <pc:sldMasterMk cId="694522802" sldId="2147483660"/>
            <pc:sldLayoutMk cId="1168104226" sldId="2147483667"/>
          </pc:sldLayoutMkLst>
          <pc:spChg chg="mod">
            <ac:chgData name="Russell Tulett" userId="066e7308-9893-446a-9b0d-46b9633b83ea" providerId="ADAL" clId="{CCEBA665-CB99-4FDB-A0CE-5AC9335D9BB1}" dt="2023-10-04T10:21:01.939" v="16329"/>
            <ac:spMkLst>
              <pc:docMk/>
              <pc:sldMasterMk cId="694522802" sldId="2147483660"/>
              <pc:sldLayoutMk cId="1168104226" sldId="2147483667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CCEBA665-CB99-4FDB-A0CE-5AC9335D9BB1}" dt="2023-10-04T10:21:01.950" v="16336"/>
          <pc:sldLayoutMkLst>
            <pc:docMk/>
            <pc:sldMasterMk cId="694522802" sldId="2147483660"/>
            <pc:sldLayoutMk cId="2106968774" sldId="2147483668"/>
          </pc:sldLayoutMkLst>
          <pc:spChg chg="mod">
            <ac:chgData name="Russell Tulett" userId="066e7308-9893-446a-9b0d-46b9633b83ea" providerId="ADAL" clId="{CCEBA665-CB99-4FDB-A0CE-5AC9335D9BB1}" dt="2023-10-04T10:21:01.950" v="16336"/>
            <ac:spMkLst>
              <pc:docMk/>
              <pc:sldMasterMk cId="694522802" sldId="2147483660"/>
              <pc:sldLayoutMk cId="2106968774" sldId="2147483668"/>
              <ac:spMk id="8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CCEBA665-CB99-4FDB-A0CE-5AC9335D9BB1}" dt="2023-10-04T10:21:01.960" v="16343"/>
          <pc:sldLayoutMkLst>
            <pc:docMk/>
            <pc:sldMasterMk cId="694522802" sldId="2147483660"/>
            <pc:sldLayoutMk cId="834555434" sldId="2147483669"/>
          </pc:sldLayoutMkLst>
          <pc:spChg chg="mod">
            <ac:chgData name="Russell Tulett" userId="066e7308-9893-446a-9b0d-46b9633b83ea" providerId="ADAL" clId="{CCEBA665-CB99-4FDB-A0CE-5AC9335D9BB1}" dt="2023-10-04T10:21:01.960" v="16343"/>
            <ac:spMkLst>
              <pc:docMk/>
              <pc:sldMasterMk cId="694522802" sldId="2147483660"/>
              <pc:sldLayoutMk cId="834555434" sldId="2147483669"/>
              <ac:spMk id="3" creationId="{00000000-0000-0000-0000-000000000000}"/>
            </ac:spMkLst>
          </pc:spChg>
        </pc:sldLayoutChg>
        <pc:sldLayoutChg chg="modSp">
          <pc:chgData name="Russell Tulett" userId="066e7308-9893-446a-9b0d-46b9633b83ea" providerId="ADAL" clId="{CCEBA665-CB99-4FDB-A0CE-5AC9335D9BB1}" dt="2023-10-04T10:21:01.966" v="16350"/>
          <pc:sldLayoutMkLst>
            <pc:docMk/>
            <pc:sldMasterMk cId="694522802" sldId="2147483660"/>
            <pc:sldLayoutMk cId="1628575318" sldId="2147483670"/>
          </pc:sldLayoutMkLst>
          <pc:spChg chg="mod">
            <ac:chgData name="Russell Tulett" userId="066e7308-9893-446a-9b0d-46b9633b83ea" providerId="ADAL" clId="{CCEBA665-CB99-4FDB-A0CE-5AC9335D9BB1}" dt="2023-10-04T10:21:01.966" v="16350"/>
            <ac:spMkLst>
              <pc:docMk/>
              <pc:sldMasterMk cId="694522802" sldId="2147483660"/>
              <pc:sldLayoutMk cId="1628575318" sldId="2147483670"/>
              <ac:spMk id="2" creationId="{220E3AB7-2FA4-4545-B7EA-DC388D5AC309}"/>
            </ac:spMkLst>
          </pc:spChg>
        </pc:sldLayoutChg>
        <pc:sldLayoutChg chg="modSp">
          <pc:chgData name="Russell Tulett" userId="066e7308-9893-446a-9b0d-46b9633b83ea" providerId="ADAL" clId="{CCEBA665-CB99-4FDB-A0CE-5AC9335D9BB1}" dt="2023-10-04T10:21:01.972" v="16357"/>
          <pc:sldLayoutMkLst>
            <pc:docMk/>
            <pc:sldMasterMk cId="694522802" sldId="2147483660"/>
            <pc:sldLayoutMk cId="304164457" sldId="2147483671"/>
          </pc:sldLayoutMkLst>
          <pc:spChg chg="mod">
            <ac:chgData name="Russell Tulett" userId="066e7308-9893-446a-9b0d-46b9633b83ea" providerId="ADAL" clId="{CCEBA665-CB99-4FDB-A0CE-5AC9335D9BB1}" dt="2023-10-04T10:21:01.972" v="16357"/>
            <ac:spMkLst>
              <pc:docMk/>
              <pc:sldMasterMk cId="694522802" sldId="2147483660"/>
              <pc:sldLayoutMk cId="304164457" sldId="2147483671"/>
              <ac:spMk id="2" creationId="{53BB4AB5-A016-4024-A624-D20CE7D33EC0}"/>
            </ac:spMkLst>
          </pc:spChg>
        </pc:sldLayoutChg>
        <pc:sldLayoutChg chg="modSp">
          <pc:chgData name="Russell Tulett" userId="066e7308-9893-446a-9b0d-46b9633b83ea" providerId="ADAL" clId="{CCEBA665-CB99-4FDB-A0CE-5AC9335D9BB1}" dt="2023-10-04T10:21:01.978" v="16364"/>
          <pc:sldLayoutMkLst>
            <pc:docMk/>
            <pc:sldMasterMk cId="694522802" sldId="2147483660"/>
            <pc:sldLayoutMk cId="3554024712" sldId="2147483672"/>
          </pc:sldLayoutMkLst>
          <pc:spChg chg="mod">
            <ac:chgData name="Russell Tulett" userId="066e7308-9893-446a-9b0d-46b9633b83ea" providerId="ADAL" clId="{CCEBA665-CB99-4FDB-A0CE-5AC9335D9BB1}" dt="2023-10-04T10:21:01.978" v="16364"/>
            <ac:spMkLst>
              <pc:docMk/>
              <pc:sldMasterMk cId="694522802" sldId="2147483660"/>
              <pc:sldLayoutMk cId="3554024712" sldId="2147483672"/>
              <ac:spMk id="2" creationId="{F94B3711-7B74-452F-BDE5-907372D433D0}"/>
            </ac:spMkLst>
          </pc:spChg>
        </pc:sldLayoutChg>
      </pc:sldMasterChg>
    </pc:docChg>
  </pc:docChgLst>
  <pc:docChgLst>
    <pc:chgData name="Emma Townsend" userId="S::emma.townsend@dfat.gov.au::bc49f276-8cc6-4b14-aab7-4f7de37a6281" providerId="AD" clId="Web-{6879BCF0-A43A-9231-45B3-9ACE97140969}"/>
    <pc:docChg chg="modSld">
      <pc:chgData name="Emma Townsend" userId="S::emma.townsend@dfat.gov.au::bc49f276-8cc6-4b14-aab7-4f7de37a6281" providerId="AD" clId="Web-{6879BCF0-A43A-9231-45B3-9ACE97140969}" dt="2023-06-16T03:50:10.384" v="3" actId="20577"/>
      <pc:docMkLst>
        <pc:docMk/>
      </pc:docMkLst>
      <pc:sldChg chg="modSp">
        <pc:chgData name="Emma Townsend" userId="S::emma.townsend@dfat.gov.au::bc49f276-8cc6-4b14-aab7-4f7de37a6281" providerId="AD" clId="Web-{6879BCF0-A43A-9231-45B3-9ACE97140969}" dt="2023-06-16T03:50:10.384" v="3" actId="20577"/>
        <pc:sldMkLst>
          <pc:docMk/>
          <pc:sldMk cId="3338310943" sldId="368"/>
        </pc:sldMkLst>
        <pc:spChg chg="mod">
          <ac:chgData name="Emma Townsend" userId="S::emma.townsend@dfat.gov.au::bc49f276-8cc6-4b14-aab7-4f7de37a6281" providerId="AD" clId="Web-{6879BCF0-A43A-9231-45B3-9ACE97140969}" dt="2023-06-16T03:50:10.384" v="3" actId="20577"/>
          <ac:spMkLst>
            <pc:docMk/>
            <pc:sldMk cId="3338310943" sldId="368"/>
            <ac:spMk id="3" creationId="{9BFADD3C-177C-E396-B411-35A85368F1AE}"/>
          </ac:spMkLst>
        </pc:spChg>
      </pc:sldChg>
    </pc:docChg>
  </pc:docChgLst>
  <pc:docChgLst>
    <pc:chgData name="Emma Townsend" userId="S::emma.townsend@dfat.gov.au::bc49f276-8cc6-4b14-aab7-4f7de37a6281" providerId="AD" clId="Web-{89AF2ED9-9E85-0FC4-34A0-A5AE77E15058}"/>
    <pc:docChg chg="sldOrd">
      <pc:chgData name="Emma Townsend" userId="S::emma.townsend@dfat.gov.au::bc49f276-8cc6-4b14-aab7-4f7de37a6281" providerId="AD" clId="Web-{89AF2ED9-9E85-0FC4-34A0-A5AE77E15058}" dt="2023-06-18T23:52:57.585" v="1"/>
      <pc:docMkLst>
        <pc:docMk/>
      </pc:docMkLst>
      <pc:sldChg chg="ord">
        <pc:chgData name="Emma Townsend" userId="S::emma.townsend@dfat.gov.au::bc49f276-8cc6-4b14-aab7-4f7de37a6281" providerId="AD" clId="Web-{89AF2ED9-9E85-0FC4-34A0-A5AE77E15058}" dt="2023-06-18T23:52:24.568" v="0"/>
        <pc:sldMkLst>
          <pc:docMk/>
          <pc:sldMk cId="3829073411" sldId="302"/>
        </pc:sldMkLst>
      </pc:sldChg>
      <pc:sldChg chg="delCm">
        <pc:chgData name="Emma Townsend" userId="S::emma.townsend@dfat.gov.au::bc49f276-8cc6-4b14-aab7-4f7de37a6281" providerId="AD" clId="Web-{89AF2ED9-9E85-0FC4-34A0-A5AE77E15058}" dt="2023-06-18T23:52:57.585" v="1"/>
        <pc:sldMkLst>
          <pc:docMk/>
          <pc:sldMk cId="1500832934" sldId="3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0AD3D2-B0B4-459A-92C2-E76E72FA86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F7A3E-909E-434A-B069-BE2F9F1359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ACF8E-C018-40F1-8486-765CC85BC92C}" type="datetimeFigureOut">
              <a:rPr lang="en-AU" smtClean="0"/>
              <a:t>5/10/2023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C1070-FEB2-485C-AC35-F1CDB97087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D5A5C-91FE-4CB0-94D2-8CFF883013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DE483-0CB6-4276-BF22-643EC0B8AC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68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8T09:20:51.0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8T09:20:54.7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B39F9-4988-4A55-BB03-1F1BCBC1D87A}" type="datetimeFigureOut">
              <a:rPr lang="en-AU" smtClean="0"/>
              <a:t>5/10/2023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D317E-234B-4A38-A4E4-A60C73314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9238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D317E-234B-4A38-A4E4-A60C733141B8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FA3B2-6206-4C0A-BCC4-D6AB68C111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F9DB26A-27CF-4568-B7A0-7DA6AE5398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233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D317E-234B-4A38-A4E4-A60C733141B8}" type="slidenum">
              <a:rPr lang="en-AU" smtClean="0"/>
              <a:t>10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FA3B2-6206-4C0A-BCC4-D6AB68C111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F9DB26A-27CF-4568-B7A0-7DA6AE5398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372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b="1" kern="120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666AA-590E-4E7E-93CB-6ED9E1AD5A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D4AFB-00C2-41C7-B8EA-57986BEC44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" y="10261788"/>
            <a:ext cx="2926571" cy="542068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3300E0D-53FF-47BC-A779-852BEAAA02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6571" cy="542069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697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D317E-234B-4A38-A4E4-A60C733141B8}" type="slidenum">
              <a:rPr lang="en-AU" smtClean="0"/>
              <a:t>12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A9481-63C0-532E-40F9-DC9E062CA1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78D123-E97F-D677-9A36-47297E06E9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22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D317E-234B-4A38-A4E4-A60C733141B8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5E84B-EE4C-D950-A291-E29377C26B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E9A495A-AFA7-956A-F282-DFFAF08E81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7946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D317E-234B-4A38-A4E4-A60C733141B8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FA3B2-6206-4C0A-BCC4-D6AB68C111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F9DB26A-27CF-4568-B7A0-7DA6AE5398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819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666AA-590E-4E7E-93CB-6ED9E1AD5A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72556-0A7A-49C2-B490-0E63A8E614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" y="10261788"/>
            <a:ext cx="2926571" cy="542068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D9835A1-024F-4557-90F4-A7FDC612B6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6571" cy="542069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541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666AA-590E-4E7E-93CB-6ED9E1AD5A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F3B15-E83F-4F07-9B24-D44DDF64DC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" y="10261788"/>
            <a:ext cx="2926571" cy="542068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B2F6CB3-A3BB-4743-BCA2-4D13CEC910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6571" cy="542069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606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b="1" kern="120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666AA-590E-4E7E-93CB-6ED9E1AD5A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D4AFB-00C2-41C7-B8EA-57986BEC44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" y="10261788"/>
            <a:ext cx="2926571" cy="542068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3300E0D-53FF-47BC-A779-852BEAAA02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6571" cy="542069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72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D317E-234B-4A38-A4E4-A60C733141B8}" type="slidenum">
              <a:rPr lang="en-AU" smtClean="0"/>
              <a:t>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062AB-29E2-403A-8ACA-44D516FB5D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2CDD176-64F6-4388-BD6A-B876E43029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220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b="1" kern="120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666AA-590E-4E7E-93CB-6ED9E1AD5A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D4AFB-00C2-41C7-B8EA-57986BEC44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" y="10261788"/>
            <a:ext cx="2926571" cy="542068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3300E0D-53FF-47BC-A779-852BEAAA02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6571" cy="542069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568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b="1" kern="120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0666AA-590E-4E7E-93CB-6ED9E1AD5A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D4AFB-00C2-41C7-B8EA-57986BEC44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" y="10261788"/>
            <a:ext cx="2926571" cy="542068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3300E0D-53FF-47BC-A779-852BEAAA02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6571" cy="542069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75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 Title Slide - Gre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000" y="3491906"/>
            <a:ext cx="432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000" y="5963014"/>
            <a:ext cx="4320000" cy="473530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ECD46-9E88-4606-8437-4C3C6A6DA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057" y="6012000"/>
            <a:ext cx="6000000" cy="216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7913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Department of Foreign Affairs and Trade" title="Department of Foreign Affairs and Trad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61" y="2709316"/>
            <a:ext cx="2435352" cy="143465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0E3AB7-2FA4-4545-B7EA-DC388D5AC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057" y="6012000"/>
            <a:ext cx="6000000" cy="216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5753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Department of Foreign Affairs and Trade" title="Department of Foreign Affairs and Trad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15" y="2711672"/>
            <a:ext cx="2171170" cy="143465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BB4AB5-A016-4024-A624-D20CE7D33E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057" y="6012000"/>
            <a:ext cx="6000000" cy="216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16445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Department of Foreign Affairs and Trade" title="Department of Foreign Affairs and Trad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58" y="2733811"/>
            <a:ext cx="2373085" cy="139037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4B3711-7B74-452F-BDE5-907372D433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057" y="6012000"/>
            <a:ext cx="6000000" cy="216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02471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 Title Slide - 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000" y="3491906"/>
            <a:ext cx="432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000" y="5963014"/>
            <a:ext cx="4320000" cy="473530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E5E35-C4BF-497E-B1D7-6197ADF86B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057" y="6012000"/>
            <a:ext cx="6000000" cy="216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5070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 Title Slide -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000" y="3491906"/>
            <a:ext cx="432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000" y="5963014"/>
            <a:ext cx="4320000" cy="473530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7CCCE-1AD9-44E8-A7C1-4FC676123C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057" y="6012000"/>
            <a:ext cx="6000000" cy="216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14520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00" y="477586"/>
            <a:ext cx="9744000" cy="2852737"/>
          </a:xfrm>
        </p:spPr>
        <p:txBody>
          <a:bodyPr anchor="b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000" y="3357312"/>
            <a:ext cx="9744000" cy="15001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CFB2F8-A7A5-4B5B-BE34-6C51AA42FE3F}" type="datetime1">
              <a:rPr lang="en-GB" smtClean="0"/>
              <a:pPr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24106C-182E-4B7F-B516-445EF77D28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38296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9FDA-FC12-4B3E-97EE-9EB61B12C860}" type="datetime1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5562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H2 Content and Photo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00" y="864000"/>
            <a:ext cx="9744000" cy="72826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999" y="1592264"/>
            <a:ext cx="6093429" cy="420373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031D-7CAC-46E7-92FA-DE21A9CAF6B5}" type="datetime1">
              <a:rPr lang="en-GB" smtClean="0"/>
              <a:t>05/10/2023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44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998" y="873125"/>
            <a:ext cx="4585931" cy="540000"/>
          </a:xfrm>
        </p:spPr>
        <p:txBody>
          <a:bodyPr anchor="t">
            <a:noAutofit/>
          </a:bodyPr>
          <a:lstStyle>
            <a:lvl1pPr marL="0" indent="0">
              <a:buNone/>
              <a:defRPr sz="2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998" y="1592264"/>
            <a:ext cx="4585931" cy="4203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5486" y="873125"/>
            <a:ext cx="4608516" cy="540000"/>
          </a:xfrm>
        </p:spPr>
        <p:txBody>
          <a:bodyPr anchor="t">
            <a:noAutofit/>
          </a:bodyPr>
          <a:lstStyle>
            <a:lvl1pPr marL="0" indent="0">
              <a:buNone/>
              <a:defRPr sz="2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5486" y="1592264"/>
            <a:ext cx="4608516" cy="4203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F7A6-B023-4E9A-80FF-07AC8CC6A5F1}" type="datetime1">
              <a:rPr lang="en-GB" smtClean="0"/>
              <a:t>05/10/2023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10422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H2 and High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00" y="873125"/>
            <a:ext cx="9744000" cy="719139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998" y="3707992"/>
            <a:ext cx="9744001" cy="39600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9998" y="4104000"/>
            <a:ext cx="9744004" cy="1692000"/>
          </a:xfrm>
        </p:spPr>
        <p:txBody>
          <a:bodyPr numCol="3" spcCol="14400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889-B290-4251-BEF9-8F53CBD80CD8}" type="datetime1">
              <a:rPr lang="en-GB" smtClean="0"/>
              <a:t>05/10/2023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580998" y="1764000"/>
            <a:ext cx="8858401" cy="13221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96877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1E34-D3B4-440A-A53B-A752C9C59C24}" type="datetime1">
              <a:rPr lang="en-GB" smtClean="0"/>
              <a:t>05/10/2023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5543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" title="Backgroun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000" y="873125"/>
            <a:ext cx="9744000" cy="5882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000" y="1592037"/>
            <a:ext cx="9744000" cy="42039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0800" y="6012001"/>
            <a:ext cx="2743200" cy="2160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9DBDC-D450-43D6-B948-0E273FE76A87}" type="datetime1">
              <a:rPr lang="en-GB" smtClean="0"/>
              <a:pPr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057" y="6012000"/>
            <a:ext cx="60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057" y="6228000"/>
            <a:ext cx="600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E24106C-182E-4B7F-B516-445EF77D28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JS SlideHeader">
            <a:extLst>
              <a:ext uri="{FF2B5EF4-FFF2-40B4-BE49-F238E27FC236}">
                <a16:creationId xmlns:a16="http://schemas.microsoft.com/office/drawing/2014/main" id="{E74CD65A-DB27-4443-8EE0-BFC237302CCC}"/>
              </a:ext>
            </a:extLst>
          </p:cNvPr>
          <p:cNvSpPr txBox="1"/>
          <p:nvPr userDrawn="1"/>
        </p:nvSpPr>
        <p:spPr>
          <a:xfrm>
            <a:off x="1219200" y="63500"/>
            <a:ext cx="97536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AU" sz="1200" b="1" i="0" u="none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2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ts val="2800"/>
        </a:lnSpc>
        <a:spcBef>
          <a:spcPts val="600"/>
        </a:spcBef>
        <a:spcAft>
          <a:spcPts val="0"/>
        </a:spcAft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ts val="2800"/>
        </a:lnSpc>
        <a:spcBef>
          <a:spcPts val="600"/>
        </a:spcBef>
        <a:spcAft>
          <a:spcPts val="0"/>
        </a:spcAft>
        <a:buFont typeface="Calibri Light" panose="020F03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800"/>
        </a:lnSpc>
        <a:spcBef>
          <a:spcPts val="600"/>
        </a:spcBef>
        <a:buFont typeface="Wingdings 3" panose="05040102010807070707" pitchFamily="18" charset="2"/>
        <a:buChar char="Ô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79388" algn="l" defTabSz="914400" rtl="0" eaLnBrk="1" latinLnBrk="0" hangingPunct="1">
        <a:lnSpc>
          <a:spcPts val="2800"/>
        </a:lnSpc>
        <a:spcBef>
          <a:spcPts val="600"/>
        </a:spcBef>
        <a:buSzPct val="100000"/>
        <a:buFont typeface="Arial Narrow" panose="020B060602020203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F26B43"/>
          </p15:clr>
        </p15:guide>
        <p15:guide id="2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otline@nationalsecurity.gov.a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Protocol.branch@dfat.gov.a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customXml" Target="../ink/ink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eignarrangements.gov.au/public-regis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CED1-5D1B-4CAA-B18F-9F0050A009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Sister cities: in context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F87FC-CFBF-4274-AAD3-72E97D064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Sister Cities Australia 2023 National Conference</a:t>
            </a:r>
          </a:p>
          <a:p>
            <a:r>
              <a:rPr lang="en-AU" dirty="0">
                <a:solidFill>
                  <a:schemeClr val="tx2"/>
                </a:solidFill>
              </a:rPr>
              <a:t>12 October 2023</a:t>
            </a:r>
            <a:endParaRPr lang="en-AU" dirty="0">
              <a:solidFill>
                <a:schemeClr val="tx2"/>
              </a:solidFill>
              <a:cs typeface="Calibri Light"/>
            </a:endParaRPr>
          </a:p>
        </p:txBody>
      </p:sp>
      <p:pic>
        <p:nvPicPr>
          <p:cNvPr id="4" name="Picture 3" descr="Department of Foreign Affairs and Trade" title="Department of Foreign Affairs and Trade">
            <a:extLst>
              <a:ext uri="{FF2B5EF4-FFF2-40B4-BE49-F238E27FC236}">
                <a16:creationId xmlns:a16="http://schemas.microsoft.com/office/drawing/2014/main" id="{D3496CB3-168C-4DF3-AB03-50C13065B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978494"/>
            <a:ext cx="3168000" cy="55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99CEC6-9E5B-8139-9CFB-6A76916FF879}"/>
              </a:ext>
            </a:extLst>
          </p:cNvPr>
          <p:cNvSpPr/>
          <p:nvPr/>
        </p:nvSpPr>
        <p:spPr>
          <a:xfrm>
            <a:off x="5598340" y="6436544"/>
            <a:ext cx="995320" cy="18466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AU" sz="1200" b="1" dirty="0">
                <a:solidFill>
                  <a:srgbClr val="FF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07164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CED1-5D1B-4CAA-B18F-9F0050A009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sister city arrangements: Advice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F87FC-CFBF-4274-AAD3-72E97D064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Overview – Local governments</a:t>
            </a:r>
          </a:p>
        </p:txBody>
      </p:sp>
      <p:pic>
        <p:nvPicPr>
          <p:cNvPr id="4" name="Picture 3" descr="Department of Foreign Affairs and Trade" title="Department of Foreign Affairs and Trade">
            <a:extLst>
              <a:ext uri="{FF2B5EF4-FFF2-40B4-BE49-F238E27FC236}">
                <a16:creationId xmlns:a16="http://schemas.microsoft.com/office/drawing/2014/main" id="{D3496CB3-168C-4DF3-AB03-50C13065B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978494"/>
            <a:ext cx="3168000" cy="55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EAE375-B6EA-267C-DBEB-8C7B246F6BF6}"/>
              </a:ext>
            </a:extLst>
          </p:cNvPr>
          <p:cNvSpPr/>
          <p:nvPr/>
        </p:nvSpPr>
        <p:spPr>
          <a:xfrm>
            <a:off x="5598340" y="6436544"/>
            <a:ext cx="995320" cy="18466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AU" sz="1200" b="1" dirty="0">
                <a:solidFill>
                  <a:srgbClr val="FF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51082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11" y="735225"/>
            <a:ext cx="7308000" cy="441573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Behaviours of concern and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811" y="1398238"/>
            <a:ext cx="5560749" cy="4154664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Important to be cognisant of, and vigilant for, behaviours of concern</a:t>
            </a:r>
          </a:p>
          <a:p>
            <a:pPr marL="644525" lvl="2" indent="-285750" fontAlgn="base"/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threats to our democratic institutions;</a:t>
            </a:r>
          </a:p>
          <a:p>
            <a:pPr marL="644525" lvl="2" indent="-285750" fontAlgn="base"/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pressure to act in a certain way or adopt particular viewpoints;</a:t>
            </a:r>
          </a:p>
          <a:p>
            <a:pPr marL="644525" lvl="2" indent="-285750" fontAlgn="base"/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­threats to, or coercion of, members of our community;</a:t>
            </a:r>
          </a:p>
          <a:p>
            <a:pPr marL="644525" lvl="2" indent="-285750" fontAlgn="base"/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sowing division, including through disinformation.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If you have concerns, then please reach out.</a:t>
            </a:r>
            <a:endParaRPr lang="en-GB" sz="2000" dirty="0">
              <a:solidFill>
                <a:srgbClr val="495965"/>
              </a:solidFill>
              <a:latin typeface="Calibri Light" panose="020F0302020204030204" pitchFamily="34" charset="0"/>
            </a:endParaRPr>
          </a:p>
          <a:p>
            <a:endParaRPr lang="en-GB" sz="1600" b="1" dirty="0">
              <a:solidFill>
                <a:schemeClr val="tx2"/>
              </a:solidFill>
              <a:cs typeface="Calibri Light"/>
            </a:endParaRPr>
          </a:p>
          <a:p>
            <a:endParaRPr lang="en-AU" sz="2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986" y="6228000"/>
            <a:ext cx="6000000" cy="180000"/>
          </a:xfrm>
        </p:spPr>
        <p:txBody>
          <a:bodyPr/>
          <a:lstStyle/>
          <a:p>
            <a:pPr defTabSz="457200"/>
            <a:fld id="{CE24106C-182E-4B7F-B516-445EF77D2832}" type="slidenum">
              <a:rPr lang="en-GB" dirty="0">
                <a:solidFill>
                  <a:srgbClr val="252D33"/>
                </a:solidFill>
                <a:latin typeface="Calibri Light"/>
              </a:rPr>
              <a:pPr defTabSz="457200"/>
              <a:t>11</a:t>
            </a:fld>
            <a:endParaRPr lang="en-GB" dirty="0">
              <a:solidFill>
                <a:srgbClr val="252D33"/>
              </a:solidFill>
              <a:latin typeface="Calibri Light"/>
              <a:cs typeface="Calibri Light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C298604-F82E-4FCA-A11F-6F0DCD6A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23" y="6012000"/>
            <a:ext cx="4500000" cy="216000"/>
          </a:xfrm>
        </p:spPr>
        <p:txBody>
          <a:bodyPr/>
          <a:lstStyle/>
          <a:p>
            <a:pPr algn="l" defTabSz="457200"/>
            <a:r>
              <a:rPr lang="en-AU">
                <a:solidFill>
                  <a:schemeClr val="tx2"/>
                </a:solidFill>
              </a:rPr>
              <a:t>SISTER CITIES: IN CONTEXT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3BD2E7-23CE-4001-97B9-16454B0EB60B}"/>
              </a:ext>
            </a:extLst>
          </p:cNvPr>
          <p:cNvSpPr txBox="1">
            <a:spLocks/>
          </p:cNvSpPr>
          <p:nvPr/>
        </p:nvSpPr>
        <p:spPr>
          <a:xfrm>
            <a:off x="7733894" y="497332"/>
            <a:ext cx="3493479" cy="134822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Calibri Light" panose="020F030202020403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914400" rtl="0" eaLnBrk="1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Calibri Light" panose="020F03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Wingdings 3" panose="05040102010807070707" pitchFamily="18" charset="2"/>
              <a:buChar char="Ô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ts val="2800"/>
              </a:lnSpc>
              <a:spcBef>
                <a:spcPts val="600"/>
              </a:spcBef>
              <a:buSzPct val="100000"/>
              <a:buFont typeface="Arial Narrow" panose="020B060602020203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chemeClr val="tx2"/>
                </a:solidFill>
                <a:cs typeface="Calibri Light"/>
              </a:rPr>
              <a:t>National Security Hotline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cs typeface="Calibri Light"/>
              </a:rPr>
              <a:t>Call: 1800 123 400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cs typeface="Calibri Light"/>
              </a:rPr>
              <a:t>Email: </a:t>
            </a:r>
            <a:r>
              <a:rPr lang="en-GB" sz="1600" dirty="0">
                <a:solidFill>
                  <a:schemeClr val="tx2"/>
                </a:solidFill>
                <a:cs typeface="Calibri Light"/>
                <a:hlinkClick r:id="rId3"/>
              </a:rPr>
              <a:t>hotline@nationalsecurity.gov.au</a:t>
            </a:r>
            <a:endParaRPr lang="en-GB" sz="1600" dirty="0">
              <a:solidFill>
                <a:schemeClr val="tx2"/>
              </a:solidFill>
              <a:cs typeface="Calibri Light"/>
            </a:endParaRPr>
          </a:p>
          <a:p>
            <a:endParaRPr lang="en-AU" sz="2000" dirty="0">
              <a:solidFill>
                <a:schemeClr val="tx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E78A77-AD81-7FCE-9ABA-E4979195BF1B}"/>
              </a:ext>
            </a:extLst>
          </p:cNvPr>
          <p:cNvSpPr txBox="1">
            <a:spLocks/>
          </p:cNvSpPr>
          <p:nvPr/>
        </p:nvSpPr>
        <p:spPr>
          <a:xfrm>
            <a:off x="7733894" y="1910857"/>
            <a:ext cx="3493479" cy="273147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Calibri Light" panose="020F030202020403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914400" rtl="0" eaLnBrk="1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Calibri Light" panose="020F03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Wingdings 3" panose="05040102010807070707" pitchFamily="18" charset="2"/>
              <a:buChar char="Ô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ts val="2800"/>
              </a:lnSpc>
              <a:spcBef>
                <a:spcPts val="600"/>
              </a:spcBef>
              <a:buSzPct val="100000"/>
              <a:buFont typeface="Arial Narrow" panose="020B060602020203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AU" sz="1600" b="1" dirty="0">
                <a:solidFill>
                  <a:srgbClr val="495965"/>
                </a:solidFill>
                <a:latin typeface="Calibri Light" panose="020F0302020204030204" pitchFamily="34" charset="0"/>
              </a:rPr>
              <a:t>NITRO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495965"/>
                </a:solidFill>
                <a:latin typeface="Calibri Light" panose="020F0302020204030204" pitchFamily="34" charset="0"/>
              </a:rPr>
              <a:t>‘Notifiable Incidents, Threats or Reportable Observations’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495965"/>
                </a:solidFill>
                <a:latin typeface="Calibri Light" panose="020F0302020204030204" pitchFamily="34" charset="0"/>
              </a:rPr>
              <a:t>Secure portal to report potential espionage, foreign interference or insider threats.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495965"/>
                </a:solidFill>
                <a:latin typeface="Calibri Light" panose="020F0302020204030204" pitchFamily="34" charset="0"/>
              </a:rPr>
              <a:t>Website: </a:t>
            </a:r>
            <a:r>
              <a:rPr lang="en-AU" sz="1600" dirty="0">
                <a:solidFill>
                  <a:srgbClr val="0000FF"/>
                </a:solidFill>
                <a:cs typeface="Calibri Light"/>
              </a:rPr>
              <a:t>nitro.asio.gov.au</a:t>
            </a:r>
          </a:p>
          <a:p>
            <a:endParaRPr lang="en-GB" sz="1600" b="1" dirty="0">
              <a:solidFill>
                <a:schemeClr val="tx2"/>
              </a:solidFill>
              <a:cs typeface="Calibri Light"/>
            </a:endParaRPr>
          </a:p>
          <a:p>
            <a:endParaRPr lang="en-AU" sz="2000" dirty="0">
              <a:solidFill>
                <a:schemeClr val="tx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A8BFC5-6357-D257-732E-3959364B8D7F}"/>
              </a:ext>
            </a:extLst>
          </p:cNvPr>
          <p:cNvSpPr txBox="1">
            <a:spLocks/>
          </p:cNvSpPr>
          <p:nvPr/>
        </p:nvSpPr>
        <p:spPr>
          <a:xfrm>
            <a:off x="7733895" y="4707632"/>
            <a:ext cx="3493479" cy="1657258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Calibri Light" panose="020F030202020403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914400" rtl="0" eaLnBrk="1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Calibri Light" panose="020F03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Wingdings 3" panose="05040102010807070707" pitchFamily="18" charset="2"/>
              <a:buChar char="Ô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ts val="2800"/>
              </a:lnSpc>
              <a:spcBef>
                <a:spcPts val="600"/>
              </a:spcBef>
              <a:buSzPct val="100000"/>
              <a:buFont typeface="Arial Narrow" panose="020B060602020203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chemeClr val="tx2"/>
                </a:solidFill>
                <a:cs typeface="Calibri Light"/>
              </a:rPr>
              <a:t>Department of Foreign Affairs and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2"/>
                </a:solidFill>
                <a:cs typeface="Calibri Light"/>
              </a:rPr>
              <a:t>Behaviour of diplomatic or consular officials: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cs typeface="Calibri Light"/>
                <a:hlinkClick r:id="rId4"/>
              </a:rPr>
              <a:t>Protocol.branch@dfat.gov.au</a:t>
            </a:r>
            <a:endParaRPr lang="en-GB" sz="1600" dirty="0">
              <a:solidFill>
                <a:schemeClr val="tx2"/>
              </a:solidFill>
              <a:cs typeface="Calibri Light"/>
            </a:endParaRPr>
          </a:p>
          <a:p>
            <a:pPr lvl="1" indent="0">
              <a:buNone/>
            </a:pPr>
            <a:endParaRPr lang="en-GB" sz="1600" dirty="0">
              <a:solidFill>
                <a:schemeClr val="tx2"/>
              </a:solidFill>
              <a:cs typeface="Calibri Light"/>
            </a:endParaRPr>
          </a:p>
          <a:p>
            <a:endParaRPr lang="en-AU" sz="20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560C6B-9B7E-38BD-86A8-4049E8328906}"/>
              </a:ext>
            </a:extLst>
          </p:cNvPr>
          <p:cNvSpPr/>
          <p:nvPr/>
        </p:nvSpPr>
        <p:spPr>
          <a:xfrm>
            <a:off x="5598340" y="6436544"/>
            <a:ext cx="995320" cy="18466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AU" sz="1200" b="1" dirty="0">
                <a:solidFill>
                  <a:srgbClr val="FF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01434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4D4D29-9E44-1DCC-65AE-5D3D09A57C62}"/>
              </a:ext>
            </a:extLst>
          </p:cNvPr>
          <p:cNvSpPr/>
          <p:nvPr/>
        </p:nvSpPr>
        <p:spPr>
          <a:xfrm>
            <a:off x="5598340" y="6436544"/>
            <a:ext cx="995320" cy="18466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AU" sz="1200" b="1" dirty="0">
                <a:solidFill>
                  <a:srgbClr val="FF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97061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B49F-8E3A-D4EE-3269-433D955F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Value of sister city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922E3-DCBC-D1EC-8BC1-1F2ABB7808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Australia’s local governments advance Australia’s interests globally.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Sister city arrangements:</a:t>
            </a:r>
          </a:p>
          <a:p>
            <a:pPr marL="644525" lvl="2" indent="-285750" fontAlgn="base"/>
            <a:r>
              <a:rPr lang="en-AU" sz="2000" dirty="0">
                <a:latin typeface="Calibri Light" panose="020F0302020204030204" pitchFamily="34" charset="0"/>
              </a:rPr>
              <a:t>Economic ties</a:t>
            </a:r>
          </a:p>
          <a:p>
            <a:pPr marL="644525" lvl="2" indent="-285750" fontAlgn="base"/>
            <a:r>
              <a:rPr lang="en-AU" sz="2000" dirty="0">
                <a:latin typeface="Calibri Light" panose="020F0302020204030204" pitchFamily="34" charset="0"/>
              </a:rPr>
              <a:t>Cultural exchange</a:t>
            </a:r>
          </a:p>
          <a:p>
            <a:pPr marL="644525" lvl="2" indent="-285750" fontAlgn="base"/>
            <a:r>
              <a:rPr lang="en-AU" sz="2000" dirty="0">
                <a:latin typeface="Calibri Light" panose="020F0302020204030204" pitchFamily="34" charset="0"/>
              </a:rPr>
              <a:t>People-to-people links</a:t>
            </a:r>
          </a:p>
          <a:p>
            <a:pPr marL="342900" lvl="1" indent="-342900" fontAlgn="base">
              <a:buFont typeface="Arial" panose="020B0604020202020204" pitchFamily="34" charset="0"/>
              <a:buChar char="•"/>
            </a:pPr>
            <a:r>
              <a:rPr lang="en-A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The Australian Government seeks to support local governments in their international engagement.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8271C-40A8-C3DC-9759-3B0E31F3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2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1782966-331E-9C3B-021A-1A1F270E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057" y="6012000"/>
            <a:ext cx="6000000" cy="216000"/>
          </a:xfrm>
        </p:spPr>
        <p:txBody>
          <a:bodyPr/>
          <a:lstStyle/>
          <a:p>
            <a:pPr algn="l" defTabSz="457200"/>
            <a:r>
              <a:rPr lang="en-AU">
                <a:solidFill>
                  <a:schemeClr val="tx2"/>
                </a:solidFill>
              </a:rPr>
              <a:t>SISTER CITIES: IN CONTEXT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FFE5D9-1EDE-19E8-AD40-E1733F1BF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630"/>
          <a:stretch/>
        </p:blipFill>
        <p:spPr>
          <a:xfrm>
            <a:off x="7102718" y="1304843"/>
            <a:ext cx="4327283" cy="42483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623221-6B1D-B833-A60D-D2C342976E52}"/>
              </a:ext>
            </a:extLst>
          </p:cNvPr>
          <p:cNvSpPr/>
          <p:nvPr/>
        </p:nvSpPr>
        <p:spPr>
          <a:xfrm>
            <a:off x="5598340" y="6436544"/>
            <a:ext cx="995320" cy="18466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AU" sz="1200" b="1" dirty="0">
                <a:solidFill>
                  <a:srgbClr val="FF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85940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CED1-5D1B-4CAA-B18F-9F0050A009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Foreign Arrangements Scheme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F87FC-CFBF-4274-AAD3-72E97D064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Overview – Local governments</a:t>
            </a:r>
          </a:p>
        </p:txBody>
      </p:sp>
      <p:pic>
        <p:nvPicPr>
          <p:cNvPr id="4" name="Picture 3" descr="Department of Foreign Affairs and Trade" title="Department of Foreign Affairs and Trade">
            <a:extLst>
              <a:ext uri="{FF2B5EF4-FFF2-40B4-BE49-F238E27FC236}">
                <a16:creationId xmlns:a16="http://schemas.microsoft.com/office/drawing/2014/main" id="{D3496CB3-168C-4DF3-AB03-50C13065B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978494"/>
            <a:ext cx="3168000" cy="55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57D2F6-7FEE-940C-0A83-51CAE3754084}"/>
              </a:ext>
            </a:extLst>
          </p:cNvPr>
          <p:cNvSpPr/>
          <p:nvPr/>
        </p:nvSpPr>
        <p:spPr>
          <a:xfrm>
            <a:off x="5598340" y="6436544"/>
            <a:ext cx="995320" cy="18466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AU" sz="1200" b="1" dirty="0">
                <a:solidFill>
                  <a:srgbClr val="FF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33973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EB81E-7B0E-4896-AD77-941588694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8880" y="1441322"/>
            <a:ext cx="6168709" cy="4465025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AU" sz="2000" b="0" i="0" u="none" strike="noStrike" dirty="0">
              <a:solidFill>
                <a:srgbClr val="495965"/>
              </a:solidFill>
              <a:effectLst/>
              <a:latin typeface="Calibri Light" panose="020F03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AU" sz="2000" b="0" i="0" u="none" strike="noStrike" dirty="0">
                <a:solidFill>
                  <a:srgbClr val="495965"/>
                </a:solidFill>
                <a:effectLst/>
                <a:latin typeface="Calibri Light" panose="020F0302020204030204" pitchFamily="34" charset="0"/>
              </a:rPr>
              <a:t>Australia’s foreign policy is set by the Australian Government. </a:t>
            </a:r>
            <a:r>
              <a:rPr lang="en-US" sz="2000" b="0" i="0" dirty="0">
                <a:solidFill>
                  <a:srgbClr val="252D33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sz="2000" dirty="0">
              <a:solidFill>
                <a:srgbClr val="252D33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AU" sz="2000" b="0" i="0" u="none" strike="noStrike" dirty="0">
                <a:solidFill>
                  <a:srgbClr val="495965"/>
                </a:solidFill>
                <a:effectLst/>
                <a:latin typeface="Calibri Light" panose="020F0302020204030204" pitchFamily="34" charset="0"/>
              </a:rPr>
              <a:t>The Scheme is a mechanism through which the Minister for Foreign Affairs can ensure that international engagement by states, territories, local governments and public universities is:</a:t>
            </a:r>
            <a:r>
              <a:rPr lang="en-US" sz="2000" b="0" i="0" dirty="0">
                <a:solidFill>
                  <a:srgbClr val="252D33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sz="2000" b="0" i="0" dirty="0">
              <a:solidFill>
                <a:srgbClr val="252D33"/>
              </a:solidFill>
              <a:effectLst/>
              <a:latin typeface="Arial" panose="020B0604020202020204" pitchFamily="34" charset="0"/>
            </a:endParaRPr>
          </a:p>
          <a:p>
            <a:pPr marL="644525" lvl="2" indent="-285750" fontAlgn="base"/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consistent with Australia’s foreign policy, and </a:t>
            </a:r>
            <a:r>
              <a:rPr lang="en-US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​</a:t>
            </a:r>
          </a:p>
          <a:p>
            <a:pPr marL="644525" lvl="2" indent="-285750" fontAlgn="base"/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not adverse to Australia’s foreign relations.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A51D16-AFD5-4998-B504-F296CA287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65071" y="1441322"/>
            <a:ext cx="2628899" cy="4370774"/>
          </a:xfrm>
        </p:spPr>
        <p:txBody>
          <a:bodyPr/>
          <a:lstStyle/>
          <a:p>
            <a:endParaRPr lang="en-AU" sz="1400">
              <a:solidFill>
                <a:schemeClr val="tx2"/>
              </a:solidFill>
            </a:endParaRPr>
          </a:p>
          <a:p>
            <a:endParaRPr lang="en-AU" sz="1400">
              <a:solidFill>
                <a:schemeClr val="tx2"/>
              </a:solidFill>
            </a:endParaRPr>
          </a:p>
          <a:p>
            <a:endParaRPr lang="en-AU" sz="1400">
              <a:solidFill>
                <a:schemeClr val="tx2"/>
              </a:solidFill>
            </a:endParaRPr>
          </a:p>
          <a:p>
            <a:endParaRPr lang="en-AU" sz="1400">
              <a:solidFill>
                <a:schemeClr val="tx2"/>
              </a:solidFill>
            </a:endParaRPr>
          </a:p>
          <a:p>
            <a:endParaRPr lang="en-AU" sz="1400">
              <a:solidFill>
                <a:schemeClr val="tx2"/>
              </a:solidFill>
            </a:endParaRPr>
          </a:p>
          <a:p>
            <a:endParaRPr lang="en-AU" sz="1400">
              <a:solidFill>
                <a:schemeClr val="tx2"/>
              </a:solidFill>
            </a:endParaRPr>
          </a:p>
          <a:p>
            <a:endParaRPr lang="en-AU" sz="1400">
              <a:solidFill>
                <a:schemeClr val="tx2"/>
              </a:solidFill>
            </a:endParaRPr>
          </a:p>
          <a:p>
            <a:endParaRPr lang="en-AU" sz="1400">
              <a:solidFill>
                <a:schemeClr val="tx2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br>
              <a:rPr lang="en-AU" sz="1400">
                <a:solidFill>
                  <a:schemeClr val="tx2"/>
                </a:solidFill>
                <a:cs typeface="Angsana New" panose="020B0502040204020203" pitchFamily="18" charset="-34"/>
              </a:rPr>
            </a:br>
            <a:br>
              <a:rPr lang="en-AU" sz="1400">
                <a:solidFill>
                  <a:schemeClr val="tx2"/>
                </a:solidFill>
                <a:cs typeface="Angsana New" panose="020B0502040204020203" pitchFamily="18" charset="-34"/>
              </a:rPr>
            </a:br>
            <a:r>
              <a:rPr lang="en-AU" sz="1400">
                <a:solidFill>
                  <a:schemeClr val="tx2"/>
                </a:solidFill>
                <a:cs typeface="Angsana New" panose="020B0502040204020203" pitchFamily="18" charset="-34"/>
              </a:rPr>
              <a:t>Minister for Foreign Affairs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AU" sz="1400">
                <a:solidFill>
                  <a:schemeClr val="tx2"/>
                </a:solidFill>
                <a:cs typeface="Angsana New" panose="020B0502040204020203" pitchFamily="18" charset="-34"/>
              </a:rPr>
              <a:t>Senator the Hon Penny Wong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D8AA7-E17A-48BC-B64D-7154193A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E24106C-182E-4B7F-B516-445EF77D2832}" type="slidenum">
              <a:rPr lang="en-GB">
                <a:solidFill>
                  <a:srgbClr val="252D33"/>
                </a:solidFill>
                <a:latin typeface="Calibri Light"/>
              </a:rPr>
              <a:pPr defTabSz="457200"/>
              <a:t>4</a:t>
            </a:fld>
            <a:endParaRPr lang="en-GB">
              <a:solidFill>
                <a:srgbClr val="252D33"/>
              </a:solidFill>
              <a:latin typeface="Calibri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2C325-4D1D-44F2-8020-0895BA867A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0110" y="663929"/>
            <a:ext cx="8845643" cy="588963"/>
          </a:xfrm>
        </p:spPr>
        <p:txBody>
          <a:bodyPr/>
          <a:lstStyle/>
          <a:p>
            <a:r>
              <a:rPr lang="en-AU">
                <a:solidFill>
                  <a:schemeClr val="tx2"/>
                </a:solidFill>
              </a:rPr>
              <a:t>Why DO we need a foreign arrangements scheme? </a:t>
            </a:r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609A39A-1BEB-4D38-B491-8BB5F7C3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5344" y="1441322"/>
            <a:ext cx="2398626" cy="359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562C3FA-F518-898F-47C3-6E2AA2C93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057" y="6012000"/>
            <a:ext cx="6000000" cy="216000"/>
          </a:xfrm>
        </p:spPr>
        <p:txBody>
          <a:bodyPr/>
          <a:lstStyle/>
          <a:p>
            <a:pPr algn="l" defTabSz="457200"/>
            <a:r>
              <a:rPr lang="en-AU">
                <a:solidFill>
                  <a:schemeClr val="tx2"/>
                </a:solidFill>
              </a:rPr>
              <a:t>SISTER CITIES: IN CONTEXT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DE26BB-1B07-6458-0A0E-B8567E8CCF31}"/>
              </a:ext>
            </a:extLst>
          </p:cNvPr>
          <p:cNvSpPr/>
          <p:nvPr/>
        </p:nvSpPr>
        <p:spPr>
          <a:xfrm>
            <a:off x="5598340" y="6436544"/>
            <a:ext cx="995320" cy="18466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AU" sz="1200" b="1" dirty="0">
                <a:solidFill>
                  <a:srgbClr val="FF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00148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5EA32-70DD-439E-8D3A-9383B9FA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98" y="701844"/>
            <a:ext cx="7308000" cy="431420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</a:rPr>
              <a:t>How the Scheme works</a:t>
            </a:r>
            <a:br>
              <a:rPr lang="en-AU" sz="1800">
                <a:solidFill>
                  <a:srgbClr val="49596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</a:b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1E801-4ADA-4BA8-AF0A-919423911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913" y="1133264"/>
            <a:ext cx="10064487" cy="4770432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2"/>
                </a:solidFill>
              </a:rPr>
              <a:t>Established by the </a:t>
            </a:r>
            <a:r>
              <a:rPr lang="en-AU" sz="1600" i="1" dirty="0">
                <a:solidFill>
                  <a:schemeClr val="tx2"/>
                </a:solidFill>
              </a:rPr>
              <a:t>Australia’s Foreign Relations (State and Territory Arrangements) Act 2020.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2"/>
                </a:solidFill>
              </a:rPr>
              <a:t>Requires Australian State/Territory governments, local governments and universities to notify ‘foreign arrangements’ with certain foreign entities.</a:t>
            </a:r>
            <a:endParaRPr lang="en-AU" sz="1600" dirty="0">
              <a:solidFill>
                <a:schemeClr val="tx2"/>
              </a:solidFill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2"/>
                </a:solidFill>
              </a:rPr>
              <a:t>A foreign arrangement may be ‘</a:t>
            </a:r>
            <a:r>
              <a:rPr lang="en-AU" sz="1600" b="1" dirty="0">
                <a:solidFill>
                  <a:schemeClr val="tx2"/>
                </a:solidFill>
              </a:rPr>
              <a:t>pre-existing</a:t>
            </a:r>
            <a:r>
              <a:rPr lang="en-AU" sz="1600" dirty="0">
                <a:solidFill>
                  <a:schemeClr val="tx2"/>
                </a:solidFill>
              </a:rPr>
              <a:t>’</a:t>
            </a:r>
            <a:r>
              <a:rPr lang="en-AU" sz="16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en-AU" sz="1600" i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prior to </a:t>
            </a:r>
            <a:r>
              <a:rPr lang="en-GB" sz="1600" i="1" dirty="0">
                <a:solidFill>
                  <a:schemeClr val="tx2"/>
                </a:solidFill>
                <a:ea typeface="Calibri" panose="020F0502020204030204" pitchFamily="34" charset="0"/>
              </a:rPr>
              <a:t>the Act coming into force</a:t>
            </a:r>
            <a:r>
              <a:rPr lang="en-GB" sz="16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)</a:t>
            </a:r>
            <a:r>
              <a:rPr lang="en-AU" sz="1600" dirty="0">
                <a:solidFill>
                  <a:schemeClr val="tx2"/>
                </a:solidFill>
              </a:rPr>
              <a:t> or ‘</a:t>
            </a:r>
            <a:r>
              <a:rPr lang="en-AU" sz="1600" b="1" dirty="0">
                <a:solidFill>
                  <a:schemeClr val="tx2"/>
                </a:solidFill>
              </a:rPr>
              <a:t>prospective</a:t>
            </a:r>
            <a:r>
              <a:rPr lang="en-AU" sz="1600" dirty="0">
                <a:solidFill>
                  <a:schemeClr val="tx2"/>
                </a:solidFill>
              </a:rPr>
              <a:t>‘ (</a:t>
            </a:r>
            <a:r>
              <a:rPr lang="en-AU" sz="1600" i="1" dirty="0">
                <a:solidFill>
                  <a:schemeClr val="tx2"/>
                </a:solidFill>
              </a:rPr>
              <a:t>after this date</a:t>
            </a:r>
            <a:r>
              <a:rPr lang="en-AU" sz="1600" dirty="0">
                <a:solidFill>
                  <a:schemeClr val="tx2"/>
                </a:solidFill>
              </a:rPr>
              <a:t>).</a:t>
            </a:r>
            <a:endParaRPr lang="en-AU" sz="1600" dirty="0">
              <a:solidFill>
                <a:schemeClr val="tx2"/>
              </a:solidFill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2"/>
                </a:solidFill>
              </a:rPr>
              <a:t>A foreign arrangement may be a ‘</a:t>
            </a:r>
            <a:r>
              <a:rPr lang="en-AU" sz="1600" b="1" dirty="0">
                <a:solidFill>
                  <a:schemeClr val="tx2"/>
                </a:solidFill>
              </a:rPr>
              <a:t>core</a:t>
            </a:r>
            <a:r>
              <a:rPr lang="en-AU" sz="1600" dirty="0">
                <a:solidFill>
                  <a:schemeClr val="tx2"/>
                </a:solidFill>
              </a:rPr>
              <a:t>’ or a ‘</a:t>
            </a:r>
            <a:r>
              <a:rPr lang="en-AU" sz="1600" b="1" dirty="0">
                <a:solidFill>
                  <a:schemeClr val="tx2"/>
                </a:solidFill>
              </a:rPr>
              <a:t>non-core</a:t>
            </a:r>
            <a:r>
              <a:rPr lang="en-AU" sz="1600" dirty="0">
                <a:solidFill>
                  <a:schemeClr val="tx2"/>
                </a:solidFill>
              </a:rPr>
              <a:t>’ arrangement, depending on the parties to the arrangement:</a:t>
            </a:r>
            <a:endParaRPr lang="en-AU" sz="1600" dirty="0">
              <a:solidFill>
                <a:schemeClr val="tx2"/>
              </a:solidFill>
              <a:cs typeface="Calibri Light"/>
            </a:endParaRPr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2"/>
                </a:solidFill>
              </a:rPr>
              <a:t>A </a:t>
            </a:r>
            <a:r>
              <a:rPr lang="en-AU" sz="1600" b="1" dirty="0">
                <a:solidFill>
                  <a:schemeClr val="tx2"/>
                </a:solidFill>
              </a:rPr>
              <a:t>core foreign arrangement </a:t>
            </a:r>
            <a:r>
              <a:rPr lang="en-AU" sz="1600" dirty="0">
                <a:solidFill>
                  <a:schemeClr val="tx2"/>
                </a:solidFill>
              </a:rPr>
              <a:t>is an arrangement between a core State/Territory entity and a core foreign entity.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2"/>
                </a:solidFill>
              </a:rPr>
              <a:t>A </a:t>
            </a:r>
            <a:r>
              <a:rPr lang="en-AU" sz="1600" b="1" dirty="0">
                <a:solidFill>
                  <a:schemeClr val="tx2"/>
                </a:solidFill>
              </a:rPr>
              <a:t>non-core foreign arrangement </a:t>
            </a:r>
            <a:r>
              <a:rPr lang="en-AU" sz="1600" dirty="0">
                <a:solidFill>
                  <a:schemeClr val="tx2"/>
                </a:solidFill>
              </a:rPr>
              <a:t>is an arrangement between:</a:t>
            </a:r>
          </a:p>
          <a:p>
            <a:pPr marL="823595" lvl="4" indent="-285750"/>
            <a:r>
              <a:rPr lang="en-AU" sz="1600" dirty="0">
                <a:solidFill>
                  <a:schemeClr val="tx2"/>
                </a:solidFill>
              </a:rPr>
              <a:t>a core State/Territory entity and a non-core foreign entity,</a:t>
            </a:r>
            <a:endParaRPr lang="en-AU" sz="1600" dirty="0">
              <a:solidFill>
                <a:schemeClr val="tx2"/>
              </a:solidFill>
              <a:cs typeface="Calibri Light"/>
            </a:endParaRPr>
          </a:p>
          <a:p>
            <a:pPr marL="823595" lvl="4" indent="-285750"/>
            <a:r>
              <a:rPr lang="en-AU" sz="1600" dirty="0">
                <a:solidFill>
                  <a:schemeClr val="tx2"/>
                </a:solidFill>
              </a:rPr>
              <a:t>a non-core State/Territory entity and a core foreign entity, or </a:t>
            </a:r>
            <a:endParaRPr lang="en-AU" sz="1600" dirty="0">
              <a:solidFill>
                <a:schemeClr val="tx2"/>
              </a:solidFill>
              <a:cs typeface="Calibri Light"/>
            </a:endParaRPr>
          </a:p>
          <a:p>
            <a:pPr marL="823595" lvl="4" indent="-285750"/>
            <a:r>
              <a:rPr lang="en-AU" sz="1600" dirty="0">
                <a:solidFill>
                  <a:schemeClr val="tx2"/>
                </a:solidFill>
              </a:rPr>
              <a:t>a non-core State/Territory entity and a non-core foreign entity</a:t>
            </a:r>
          </a:p>
          <a:p>
            <a:pPr marL="537845" lvl="4" indent="0">
              <a:buNone/>
            </a:pPr>
            <a:r>
              <a:rPr lang="en-AU" sz="1600" dirty="0">
                <a:solidFill>
                  <a:schemeClr val="tx2"/>
                </a:solidFill>
              </a:rPr>
              <a:t>Notification obligations differ for ‘core’ and ‘non-core’ arrangements.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DB525-3707-4D2C-9080-44EBACE9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587" y="5984876"/>
            <a:ext cx="4500000" cy="216000"/>
          </a:xfrm>
        </p:spPr>
        <p:txBody>
          <a:bodyPr/>
          <a:lstStyle/>
          <a:p>
            <a:pPr algn="l" defTabSz="457200"/>
            <a:r>
              <a:rPr lang="en-AU">
                <a:solidFill>
                  <a:schemeClr val="tx2"/>
                </a:solidFill>
              </a:rPr>
              <a:t>SISTER CITIES: IN CONTEXT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46B0A-DEE9-49EE-AAD8-3C939F0A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587" y="6222982"/>
            <a:ext cx="4500000" cy="180000"/>
          </a:xfrm>
        </p:spPr>
        <p:txBody>
          <a:bodyPr/>
          <a:lstStyle/>
          <a:p>
            <a:pPr defTabSz="457200"/>
            <a:r>
              <a:rPr lang="en-GB">
                <a:solidFill>
                  <a:srgbClr val="252D33"/>
                </a:solidFill>
                <a:latin typeface="Calibri Light"/>
              </a:rPr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C21FA0-0E59-40E4-947D-A8D8F7ECF923}"/>
                  </a:ext>
                </a:extLst>
              </p14:cNvPr>
              <p14:cNvContentPartPr/>
              <p14:nvPr/>
            </p14:nvContentPartPr>
            <p14:xfrm>
              <a:off x="4998504" y="4035288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C21FA0-0E59-40E4-947D-A8D8F7ECF9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9504" y="4026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0835886-6E38-4512-8B03-9086BBACCFC3}"/>
                  </a:ext>
                </a:extLst>
              </p14:cNvPr>
              <p14:cNvContentPartPr/>
              <p14:nvPr/>
            </p14:nvContentPartPr>
            <p14:xfrm>
              <a:off x="4352304" y="-101227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0835886-6E38-4512-8B03-9086BBACC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3304" y="-10212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Graphic 8" descr="Clipboard Mixed outline">
            <a:extLst>
              <a:ext uri="{FF2B5EF4-FFF2-40B4-BE49-F238E27FC236}">
                <a16:creationId xmlns:a16="http://schemas.microsoft.com/office/drawing/2014/main" id="{AFD639D5-378F-2E05-5B2D-D313B8DD2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3434" y="3340041"/>
            <a:ext cx="3401630" cy="34016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3AFBC0-C43A-071E-F4A2-F2D6222E6946}"/>
              </a:ext>
            </a:extLst>
          </p:cNvPr>
          <p:cNvSpPr txBox="1"/>
          <p:nvPr/>
        </p:nvSpPr>
        <p:spPr>
          <a:xfrm>
            <a:off x="8805297" y="4825412"/>
            <a:ext cx="6957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400">
                <a:latin typeface="Bahnschrift Condensed" panose="020B0502040204020203" pitchFamily="34" charset="0"/>
              </a:rPr>
              <a:t>Universities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E4352-A364-418D-8233-4CC5A93B517D}"/>
              </a:ext>
            </a:extLst>
          </p:cNvPr>
          <p:cNvSpPr txBox="1"/>
          <p:nvPr/>
        </p:nvSpPr>
        <p:spPr>
          <a:xfrm>
            <a:off x="8781504" y="5256832"/>
            <a:ext cx="7566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400">
                <a:latin typeface="Bahnschrift Condensed" panose="020B0502040204020203" pitchFamily="34" charset="0"/>
              </a:rPr>
              <a:t>Corporations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0FB4F3-B14B-007C-0012-EAFA7E5E95DA}"/>
              </a:ext>
            </a:extLst>
          </p:cNvPr>
          <p:cNvSpPr txBox="1"/>
          <p:nvPr/>
        </p:nvSpPr>
        <p:spPr>
          <a:xfrm>
            <a:off x="8888904" y="5688252"/>
            <a:ext cx="5418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400">
                <a:latin typeface="Bahnschrift Condensed" panose="020B0502040204020203" pitchFamily="34" charset="0"/>
              </a:rPr>
              <a:t>Hospitals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3F081E-D2A0-7A8F-A00B-88C8AE732BAB}"/>
              </a:ext>
            </a:extLst>
          </p:cNvPr>
          <p:cNvSpPr txBox="1"/>
          <p:nvPr/>
        </p:nvSpPr>
        <p:spPr>
          <a:xfrm>
            <a:off x="8731265" y="4299429"/>
            <a:ext cx="90032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>
                <a:latin typeface="Bahnschrift Condensed" panose="020B0502040204020203" pitchFamily="34" charset="0"/>
              </a:rPr>
              <a:t>State/Territory</a:t>
            </a:r>
          </a:p>
          <a:p>
            <a:pPr algn="ctr"/>
            <a:r>
              <a:rPr lang="en-AU" sz="1100" dirty="0">
                <a:latin typeface="Bahnschrift Condensed" panose="020B0502040204020203" pitchFamily="34" charset="0"/>
              </a:rPr>
              <a:t>&amp; Local 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16F9B6-502F-9E07-74B7-9612AA6A6282}"/>
              </a:ext>
            </a:extLst>
          </p:cNvPr>
          <p:cNvSpPr/>
          <p:nvPr/>
        </p:nvSpPr>
        <p:spPr>
          <a:xfrm>
            <a:off x="5598340" y="6436544"/>
            <a:ext cx="995320" cy="18466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AU" sz="1200" b="1" dirty="0">
                <a:solidFill>
                  <a:srgbClr val="FF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71571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11" y="735225"/>
            <a:ext cx="7308000" cy="441573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Local governments under the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811" y="1398238"/>
            <a:ext cx="9360006" cy="4154664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Australian local governments are ‘non-core’ entities under the Scheme.</a:t>
            </a:r>
          </a:p>
          <a:p>
            <a:pPr marL="644525" lvl="2" indent="-285750" fontAlgn="base"/>
            <a:r>
              <a:rPr lang="en-AU" sz="2000" dirty="0">
                <a:solidFill>
                  <a:srgbClr val="495965"/>
                </a:solidFill>
              </a:rPr>
              <a:t>Australian local government arrangements, including their sister city arrangements, are ‘non-core’ arrangements for the purposes of the Scheme, irrespective of whether the foreign party is a national government or a subnational government.</a:t>
            </a:r>
          </a:p>
          <a:p>
            <a:pPr marL="644525" lvl="2" indent="-285750" fontAlgn="base"/>
            <a:r>
              <a:rPr lang="en-AU" sz="2000" dirty="0">
                <a:solidFill>
                  <a:srgbClr val="495965"/>
                </a:solidFill>
              </a:rPr>
              <a:t>Check the Foreign Arrangements Scheme website for guidance.</a:t>
            </a:r>
            <a:br>
              <a:rPr lang="en-AU" sz="2000" dirty="0">
                <a:solidFill>
                  <a:srgbClr val="495965"/>
                </a:solidFill>
              </a:rPr>
            </a:br>
            <a:endParaRPr lang="en-AU" sz="2000" dirty="0">
              <a:solidFill>
                <a:srgbClr val="495965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Notification requirements for ‘non-core’ arrangements:</a:t>
            </a:r>
          </a:p>
          <a:p>
            <a:pPr marL="644525" lvl="2" indent="-285750" fontAlgn="base"/>
            <a:r>
              <a:rPr lang="en-AU" sz="2000" dirty="0">
                <a:solidFill>
                  <a:srgbClr val="495965"/>
                </a:solidFill>
              </a:rPr>
              <a:t>­The arrangement must be notified prior to entry through the Scheme’s online portal,</a:t>
            </a:r>
          </a:p>
          <a:p>
            <a:pPr marL="644525" lvl="2" indent="-285750" fontAlgn="base"/>
            <a:r>
              <a:rPr lang="en-AU" sz="2000" dirty="0">
                <a:solidFill>
                  <a:srgbClr val="495965"/>
                </a:solidFill>
              </a:rPr>
              <a:t>­and the signed arrangement must be notified through the Scheme’s online portal within 14 calendar days of signature.</a:t>
            </a:r>
            <a:endParaRPr lang="en-GB" sz="2000" dirty="0">
              <a:solidFill>
                <a:srgbClr val="495965"/>
              </a:solidFill>
            </a:endParaRPr>
          </a:p>
          <a:p>
            <a:endParaRPr lang="en-GB" sz="1600" b="1" dirty="0">
              <a:solidFill>
                <a:schemeClr val="tx2"/>
              </a:solidFill>
              <a:cs typeface="Calibri Light"/>
            </a:endParaRPr>
          </a:p>
          <a:p>
            <a:endParaRPr lang="en-AU" sz="2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986" y="6228000"/>
            <a:ext cx="6000000" cy="180000"/>
          </a:xfrm>
        </p:spPr>
        <p:txBody>
          <a:bodyPr/>
          <a:lstStyle/>
          <a:p>
            <a:pPr defTabSz="457200"/>
            <a:fld id="{CE24106C-182E-4B7F-B516-445EF77D2832}" type="slidenum">
              <a:rPr lang="en-GB" dirty="0">
                <a:solidFill>
                  <a:srgbClr val="252D33"/>
                </a:solidFill>
                <a:latin typeface="Calibri Light"/>
              </a:rPr>
              <a:pPr defTabSz="457200"/>
              <a:t>6</a:t>
            </a:fld>
            <a:endParaRPr lang="en-GB">
              <a:solidFill>
                <a:srgbClr val="252D33"/>
              </a:solidFill>
              <a:latin typeface="Calibri Light"/>
              <a:cs typeface="Calibri Light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C298604-F82E-4FCA-A11F-6F0DCD6A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23" y="6012000"/>
            <a:ext cx="4500000" cy="216000"/>
          </a:xfrm>
        </p:spPr>
        <p:txBody>
          <a:bodyPr/>
          <a:lstStyle/>
          <a:p>
            <a:pPr algn="l" defTabSz="457200"/>
            <a:r>
              <a:rPr lang="en-AU">
                <a:solidFill>
                  <a:schemeClr val="tx2"/>
                </a:solidFill>
              </a:rPr>
              <a:t>SISTER CITIES: IN CONTEXT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171012-3730-C8B8-9004-0FD5756C2079}"/>
              </a:ext>
            </a:extLst>
          </p:cNvPr>
          <p:cNvSpPr/>
          <p:nvPr/>
        </p:nvSpPr>
        <p:spPr>
          <a:xfrm>
            <a:off x="5598340" y="6436544"/>
            <a:ext cx="995320" cy="18466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AU" sz="1200" b="1" dirty="0">
                <a:solidFill>
                  <a:srgbClr val="FF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90134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9C8E-D830-14AC-FA28-DC5D14AA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382" y="856002"/>
            <a:ext cx="9744000" cy="588283"/>
          </a:xfrm>
        </p:spPr>
        <p:txBody>
          <a:bodyPr/>
          <a:lstStyle/>
          <a:p>
            <a:r>
              <a:rPr lang="en-GB">
                <a:ea typeface="Calibri"/>
                <a:cs typeface="Calibri"/>
              </a:rPr>
              <a:t>The Public Register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DBC1B-52FB-681E-FF1E-5CF6BF5B2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73" y="1446486"/>
            <a:ext cx="6066750" cy="450362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buChar char="•"/>
            </a:pPr>
            <a:r>
              <a:rPr lang="en-GB" sz="1700" dirty="0">
                <a:ea typeface="Calibri Light"/>
                <a:cs typeface="Calibri Light"/>
              </a:rPr>
              <a:t>The Minister must publish:</a:t>
            </a:r>
            <a:endParaRPr lang="en-US" sz="1700" dirty="0">
              <a:ea typeface="Calibri Light"/>
              <a:cs typeface="Calibri Light"/>
            </a:endParaRPr>
          </a:p>
          <a:p>
            <a:pPr marL="685800" lvl="1" indent="-228600">
              <a:lnSpc>
                <a:spcPct val="100000"/>
              </a:lnSpc>
              <a:buFont typeface="Courier New" panose="020F0302020204030204" pitchFamily="34" charset="0"/>
              <a:buChar char="o"/>
            </a:pPr>
            <a:r>
              <a:rPr lang="en-GB" sz="1700" dirty="0">
                <a:ea typeface="Calibri Light"/>
                <a:cs typeface="Calibri Light"/>
              </a:rPr>
              <a:t>the title of the arrangement,</a:t>
            </a:r>
          </a:p>
          <a:p>
            <a:pPr marL="685800" lvl="1" indent="-228600">
              <a:lnSpc>
                <a:spcPct val="100000"/>
              </a:lnSpc>
              <a:buFont typeface="Courier New" panose="020F0302020204030204" pitchFamily="34" charset="0"/>
              <a:buChar char="o"/>
            </a:pPr>
            <a:r>
              <a:rPr lang="en-GB" sz="1700" dirty="0">
                <a:ea typeface="Calibri Light"/>
                <a:cs typeface="Calibri Light"/>
              </a:rPr>
              <a:t>the parties to the arrangement,</a:t>
            </a:r>
          </a:p>
          <a:p>
            <a:pPr marL="685800" lvl="1" indent="-228600">
              <a:lnSpc>
                <a:spcPct val="100000"/>
              </a:lnSpc>
              <a:buFont typeface="Courier New" panose="020F0302020204030204" pitchFamily="34" charset="0"/>
              <a:buChar char="o"/>
            </a:pPr>
            <a:r>
              <a:rPr lang="en-GB" sz="1700" dirty="0">
                <a:ea typeface="Calibri Light"/>
                <a:cs typeface="Calibri Light"/>
              </a:rPr>
              <a:t>whether any decisions were made by the Minister in relation to the arrangement and the date of any such decision, and </a:t>
            </a:r>
          </a:p>
          <a:p>
            <a:pPr marL="685800" lvl="1" indent="-228600">
              <a:lnSpc>
                <a:spcPct val="100000"/>
              </a:lnSpc>
              <a:buFont typeface="Courier New" panose="020F0302020204030204" pitchFamily="34" charset="0"/>
              <a:buChar char="o"/>
            </a:pPr>
            <a:r>
              <a:rPr lang="en-GB" sz="1700" dirty="0">
                <a:ea typeface="Calibri Light"/>
                <a:cs typeface="Calibri Light"/>
              </a:rPr>
              <a:t>if the arrangement has been entered – the date the arrangement was entered.</a:t>
            </a:r>
          </a:p>
          <a:p>
            <a:pPr marL="285750" lvl="1" indent="-285750">
              <a:lnSpc>
                <a:spcPct val="100000"/>
              </a:lnSpc>
              <a:buFont typeface="Calibri Light"/>
            </a:pPr>
            <a:r>
              <a:rPr lang="en-GB" sz="1700" dirty="0">
                <a:ea typeface="Calibri Light"/>
                <a:cs typeface="Calibri Light"/>
              </a:rPr>
              <a:t>The Minister must not publish information that the Minister is </a:t>
            </a:r>
            <a:r>
              <a:rPr lang="en-GB" sz="1700" b="1" dirty="0">
                <a:ea typeface="Calibri Light"/>
                <a:cs typeface="Calibri Light"/>
              </a:rPr>
              <a:t>satisfied:</a:t>
            </a:r>
          </a:p>
          <a:p>
            <a:pPr marL="685800" lvl="1" indent="-228600">
              <a:lnSpc>
                <a:spcPct val="100000"/>
              </a:lnSpc>
              <a:buFont typeface="Courier New"/>
              <a:buChar char="o"/>
            </a:pPr>
            <a:r>
              <a:rPr lang="en-GB" sz="1700" dirty="0">
                <a:ea typeface="Calibri Light"/>
                <a:cs typeface="Calibri Light"/>
              </a:rPr>
              <a:t>is commercially sensitive, </a:t>
            </a:r>
          </a:p>
          <a:p>
            <a:pPr marL="685800" lvl="1" indent="-228600">
              <a:lnSpc>
                <a:spcPct val="100000"/>
              </a:lnSpc>
              <a:buFont typeface="Courier New"/>
              <a:buChar char="o"/>
            </a:pPr>
            <a:r>
              <a:rPr lang="en-GB" sz="1700" dirty="0">
                <a:ea typeface="Calibri Light"/>
                <a:cs typeface="Calibri Light"/>
              </a:rPr>
              <a:t>would disclose Cabinet documents or deliberations,</a:t>
            </a:r>
          </a:p>
          <a:p>
            <a:pPr marL="685800" lvl="1" indent="-228600">
              <a:lnSpc>
                <a:spcPct val="100000"/>
              </a:lnSpc>
              <a:buFont typeface="Courier New"/>
              <a:buChar char="o"/>
            </a:pPr>
            <a:r>
              <a:rPr lang="en-GB" sz="1700" dirty="0">
                <a:ea typeface="Calibri Light"/>
                <a:cs typeface="Calibri Light"/>
              </a:rPr>
              <a:t>is the subject of legal professional privilege,</a:t>
            </a:r>
          </a:p>
          <a:p>
            <a:pPr marL="685800" lvl="1" indent="-228600">
              <a:lnSpc>
                <a:spcPct val="100000"/>
              </a:lnSpc>
              <a:buFont typeface="Courier New"/>
              <a:buChar char="o"/>
            </a:pPr>
            <a:r>
              <a:rPr lang="en-GB" sz="1700" dirty="0">
                <a:ea typeface="Calibri Light"/>
                <a:cs typeface="Calibri Light"/>
              </a:rPr>
              <a:t>is protected by public interest immunity, or</a:t>
            </a:r>
          </a:p>
          <a:p>
            <a:pPr marL="685800" lvl="1" indent="-228600">
              <a:lnSpc>
                <a:spcPct val="100000"/>
              </a:lnSpc>
              <a:buFont typeface="Courier New"/>
              <a:buChar char="o"/>
            </a:pPr>
            <a:r>
              <a:rPr lang="en-GB" sz="1700" dirty="0">
                <a:ea typeface="Calibri Light"/>
                <a:cs typeface="Calibri Light"/>
              </a:rPr>
              <a:t>affects national security.</a:t>
            </a:r>
          </a:p>
          <a:p>
            <a:pPr marL="285750" lvl="1" indent="-285750">
              <a:lnSpc>
                <a:spcPct val="100000"/>
              </a:lnSpc>
              <a:buFont typeface="Courier New"/>
              <a:buChar char="o"/>
            </a:pPr>
            <a:endParaRPr lang="en-GB" sz="1700" dirty="0">
              <a:ea typeface="Calibri Light"/>
              <a:cs typeface="Calibri Light"/>
            </a:endParaRPr>
          </a:p>
          <a:p>
            <a:pPr algn="just">
              <a:buFont typeface="Wingdings"/>
              <a:buChar char="•"/>
            </a:pPr>
            <a:endParaRPr lang="en-GB" sz="1700" dirty="0">
              <a:ea typeface="Calibri Light"/>
              <a:cs typeface="Calibri Light"/>
            </a:endParaRPr>
          </a:p>
          <a:p>
            <a:pPr marL="285750" lvl="1" indent="-285750">
              <a:lnSpc>
                <a:spcPct val="100000"/>
              </a:lnSpc>
              <a:buFont typeface="Courier New"/>
              <a:buChar char="o"/>
            </a:pPr>
            <a:endParaRPr lang="en-GB" sz="1800" dirty="0">
              <a:ea typeface="Calibri Light"/>
              <a:cs typeface="Calibri Light"/>
            </a:endParaRPr>
          </a:p>
          <a:p>
            <a:pPr marL="285750" lvl="1" indent="-285750">
              <a:lnSpc>
                <a:spcPct val="100000"/>
              </a:lnSpc>
              <a:buFont typeface="Courier New"/>
              <a:buChar char="o"/>
            </a:pPr>
            <a:endParaRPr lang="en-GB" sz="1800" dirty="0">
              <a:ea typeface="Calibri Light"/>
              <a:cs typeface="Calibri Light"/>
            </a:endParaRPr>
          </a:p>
          <a:p>
            <a:pPr marL="285750" lvl="1" indent="-342900">
              <a:lnSpc>
                <a:spcPct val="100000"/>
              </a:lnSpc>
            </a:pPr>
            <a:endParaRPr lang="en-GB" sz="1800" b="1" dirty="0">
              <a:ea typeface="Calibri Light"/>
              <a:cs typeface="Calibri Light"/>
            </a:endParaRPr>
          </a:p>
          <a:p>
            <a:pPr marL="342900" lvl="1" indent="0">
              <a:buNone/>
            </a:pPr>
            <a:endParaRPr lang="en-GB" sz="2000" dirty="0">
              <a:ea typeface="Calibri Light"/>
              <a:cs typeface="Calibri Light"/>
            </a:endParaRPr>
          </a:p>
          <a:p>
            <a:pPr marL="685800" lvl="1" indent="-342900">
              <a:buFont typeface="Courier New" panose="020F0302020204030204" pitchFamily="34" charset="0"/>
              <a:buChar char="o"/>
            </a:pPr>
            <a:endParaRPr lang="en-GB" dirty="0">
              <a:ea typeface="Calibri Light"/>
              <a:cs typeface="Calibri Light"/>
            </a:endParaRPr>
          </a:p>
          <a:p>
            <a:pPr marL="685800" lvl="1" indent="-342900">
              <a:buFont typeface="Courier New" panose="020F0302020204030204" pitchFamily="34" charset="0"/>
              <a:buChar char="o"/>
            </a:pPr>
            <a:endParaRPr lang="en-GB" dirty="0">
              <a:ea typeface="Calibri Light"/>
              <a:cs typeface="Calibri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6E420-31EF-EB1B-F1C6-8E534AD1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dirty="0" smtClean="0"/>
              <a:t>7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2FB5E-84F5-9433-BF08-C625093161CA}"/>
              </a:ext>
            </a:extLst>
          </p:cNvPr>
          <p:cNvSpPr txBox="1"/>
          <p:nvPr/>
        </p:nvSpPr>
        <p:spPr>
          <a:xfrm>
            <a:off x="7518401" y="5097345"/>
            <a:ext cx="400819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foreignarrangements.gov.au/public-register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263D28-21B7-E741-D6D3-95A1400CA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546" y="1061300"/>
            <a:ext cx="3321904" cy="392796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2B2F2E0-C421-337A-ED19-13E5BCA4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23" y="6012000"/>
            <a:ext cx="4500000" cy="216000"/>
          </a:xfrm>
        </p:spPr>
        <p:txBody>
          <a:bodyPr/>
          <a:lstStyle/>
          <a:p>
            <a:pPr algn="l" defTabSz="457200"/>
            <a:r>
              <a:rPr lang="en-AU">
                <a:solidFill>
                  <a:schemeClr val="tx2"/>
                </a:solidFill>
              </a:rPr>
              <a:t>SISTER CITIES: IN CONTEXT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48AEA-24B1-5102-45FA-349FAFD1D2EA}"/>
              </a:ext>
            </a:extLst>
          </p:cNvPr>
          <p:cNvSpPr/>
          <p:nvPr/>
        </p:nvSpPr>
        <p:spPr>
          <a:xfrm>
            <a:off x="5598340" y="6436544"/>
            <a:ext cx="995320" cy="18466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AU" sz="1200" b="1" dirty="0">
                <a:solidFill>
                  <a:srgbClr val="FF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08942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11" y="735225"/>
            <a:ext cx="7308000" cy="441573"/>
          </a:xfrm>
        </p:spPr>
        <p:txBody>
          <a:bodyPr>
            <a:noAutofit/>
          </a:bodyPr>
          <a:lstStyle/>
          <a:p>
            <a:r>
              <a:rPr lang="en-AU">
                <a:solidFill>
                  <a:schemeClr val="tx2"/>
                </a:solidFill>
              </a:rPr>
              <a:t>Update on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811" y="1398238"/>
            <a:ext cx="5560749" cy="4154664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Received notification of over 15,000 arrangements by state, territory and local governments and universities. </a:t>
            </a:r>
            <a:endParaRPr lang="en-US" sz="2000" dirty="0">
              <a:solidFill>
                <a:srgbClr val="495965"/>
              </a:solidFill>
              <a:latin typeface="Calibri Light" panose="020F03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Over 8,900 arrangements have been identified as in-scope of the Scheme.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Over 8,200 of these have been published to date.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Currently receiving notifications of approximately 300 prospective foreign arrangements per month </a:t>
            </a:r>
          </a:p>
          <a:p>
            <a:pPr marL="644525" lvl="2" indent="-285750" fontAlgn="base"/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including many sister city arrangements.</a:t>
            </a:r>
            <a:endParaRPr lang="en-GB" sz="2000" dirty="0">
              <a:solidFill>
                <a:srgbClr val="495965"/>
              </a:solidFill>
              <a:latin typeface="Calibri Light" panose="020F0302020204030204" pitchFamily="34" charset="0"/>
            </a:endParaRPr>
          </a:p>
          <a:p>
            <a:endParaRPr lang="en-GB" sz="1600" b="1" dirty="0">
              <a:solidFill>
                <a:schemeClr val="tx2"/>
              </a:solidFill>
              <a:cs typeface="Calibri Light"/>
            </a:endParaRPr>
          </a:p>
          <a:p>
            <a:endParaRPr lang="en-AU" sz="2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986" y="6228000"/>
            <a:ext cx="6000000" cy="180000"/>
          </a:xfrm>
        </p:spPr>
        <p:txBody>
          <a:bodyPr/>
          <a:lstStyle/>
          <a:p>
            <a:pPr defTabSz="457200"/>
            <a:fld id="{CE24106C-182E-4B7F-B516-445EF77D2832}" type="slidenum">
              <a:rPr lang="en-GB" dirty="0">
                <a:solidFill>
                  <a:srgbClr val="252D33"/>
                </a:solidFill>
                <a:latin typeface="Calibri Light"/>
              </a:rPr>
              <a:pPr defTabSz="457200"/>
              <a:t>8</a:t>
            </a:fld>
            <a:endParaRPr lang="en-GB" dirty="0">
              <a:solidFill>
                <a:srgbClr val="252D33"/>
              </a:solidFill>
              <a:latin typeface="Calibri Light"/>
              <a:cs typeface="Calibri Light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C298604-F82E-4FCA-A11F-6F0DCD6A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23" y="6012000"/>
            <a:ext cx="4500000" cy="216000"/>
          </a:xfrm>
        </p:spPr>
        <p:txBody>
          <a:bodyPr/>
          <a:lstStyle/>
          <a:p>
            <a:pPr algn="l" defTabSz="457200"/>
            <a:r>
              <a:rPr lang="en-AU">
                <a:solidFill>
                  <a:schemeClr val="tx2"/>
                </a:solidFill>
              </a:rPr>
              <a:t>SISTER CITIES: IN CONTEXT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46770C-4D01-0C6D-48F9-6CD645307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644" y="1176798"/>
            <a:ext cx="3013397" cy="42886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C4BB3E-DE21-7FBC-0761-1C9EF87C80A6}"/>
              </a:ext>
            </a:extLst>
          </p:cNvPr>
          <p:cNvSpPr/>
          <p:nvPr/>
        </p:nvSpPr>
        <p:spPr>
          <a:xfrm>
            <a:off x="5598340" y="6436544"/>
            <a:ext cx="995320" cy="18466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AU" sz="1200" b="1" dirty="0">
                <a:solidFill>
                  <a:srgbClr val="FF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11879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11" y="735225"/>
            <a:ext cx="7308000" cy="441573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Foreign arrangements scheme </a:t>
            </a:r>
            <a:br>
              <a:rPr lang="en-AU" dirty="0">
                <a:solidFill>
                  <a:schemeClr val="tx2"/>
                </a:solidFill>
              </a:rPr>
            </a:br>
            <a:r>
              <a:rPr lang="en-AU" dirty="0">
                <a:solidFill>
                  <a:schemeClr val="tx2"/>
                </a:solidFill>
              </a:rPr>
              <a:t>advice and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811" y="1687404"/>
            <a:ext cx="9360006" cy="4154664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Guidance materials including frequently asked questions available on website: </a:t>
            </a:r>
            <a:r>
              <a:rPr lang="en-AU" sz="2000" b="1" dirty="0">
                <a:solidFill>
                  <a:srgbClr val="495965"/>
                </a:solidFill>
                <a:latin typeface="Calibri Light" panose="020F0302020204030204" pitchFamily="34" charset="0"/>
              </a:rPr>
              <a:t>foreignarrangements.gov.au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Training is available:</a:t>
            </a:r>
          </a:p>
          <a:p>
            <a:pPr marL="644525" lvl="2" indent="-285750" fontAlgn="base"/>
            <a:r>
              <a:rPr lang="en-AU" sz="2000" dirty="0">
                <a:solidFill>
                  <a:srgbClr val="495965"/>
                </a:solidFill>
              </a:rPr>
              <a:t>­in-person and virtual sessions via outreach program</a:t>
            </a:r>
          </a:p>
          <a:p>
            <a:pPr marL="644525" lvl="2" indent="-285750" fontAlgn="base"/>
            <a:r>
              <a:rPr lang="en-AU" sz="2000" dirty="0">
                <a:solidFill>
                  <a:srgbClr val="495965"/>
                </a:solidFill>
              </a:rPr>
              <a:t>e-learning module will be released shortly.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Scheme will be reviewed</a:t>
            </a:r>
          </a:p>
          <a:p>
            <a:pPr marL="644525" lvl="2" indent="-285750" fontAlgn="base"/>
            <a:r>
              <a:rPr lang="en-AU" sz="2000" dirty="0">
                <a:solidFill>
                  <a:srgbClr val="495965"/>
                </a:solidFill>
              </a:rPr>
              <a:t>­as soon as possible after 10 March 2024</a:t>
            </a:r>
          </a:p>
          <a:p>
            <a:pPr marL="644525" lvl="2" indent="-285750" fontAlgn="base"/>
            <a:r>
              <a:rPr lang="en-AU" sz="2000" dirty="0">
                <a:solidFill>
                  <a:srgbClr val="495965"/>
                </a:solidFill>
              </a:rPr>
              <a:t>­there will be an opportunity for consultation as part of the review.</a:t>
            </a:r>
            <a:endParaRPr lang="en-GB" sz="1600" b="1" dirty="0">
              <a:solidFill>
                <a:schemeClr val="tx2"/>
              </a:solidFill>
              <a:cs typeface="Calibri Ligh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95965"/>
                </a:solidFill>
                <a:latin typeface="Calibri Light" panose="020F0302020204030204" pitchFamily="34" charset="0"/>
              </a:rPr>
              <a:t>If you have concerns about your foreign arrangements, please reach out to foreignarrangements@dfat.gov.au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986" y="6228000"/>
            <a:ext cx="6000000" cy="180000"/>
          </a:xfrm>
        </p:spPr>
        <p:txBody>
          <a:bodyPr/>
          <a:lstStyle/>
          <a:p>
            <a:pPr defTabSz="457200"/>
            <a:fld id="{CE24106C-182E-4B7F-B516-445EF77D2832}" type="slidenum">
              <a:rPr lang="en-GB" dirty="0">
                <a:solidFill>
                  <a:srgbClr val="252D33"/>
                </a:solidFill>
                <a:latin typeface="Calibri Light"/>
              </a:rPr>
              <a:pPr defTabSz="457200"/>
              <a:t>9</a:t>
            </a:fld>
            <a:endParaRPr lang="en-GB">
              <a:solidFill>
                <a:srgbClr val="252D33"/>
              </a:solidFill>
              <a:latin typeface="Calibri Light"/>
              <a:cs typeface="Calibri Light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C298604-F82E-4FCA-A11F-6F0DCD6A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23" y="6012000"/>
            <a:ext cx="4500000" cy="216000"/>
          </a:xfrm>
        </p:spPr>
        <p:txBody>
          <a:bodyPr/>
          <a:lstStyle/>
          <a:p>
            <a:pPr algn="l" defTabSz="457200"/>
            <a:r>
              <a:rPr lang="en-AU">
                <a:solidFill>
                  <a:schemeClr val="tx2"/>
                </a:solidFill>
              </a:rPr>
              <a:t>SISTER CITIES: IN CONTEXT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E99F34-3C2F-F56E-B6DB-92491D0B3DA2}"/>
              </a:ext>
            </a:extLst>
          </p:cNvPr>
          <p:cNvSpPr/>
          <p:nvPr/>
        </p:nvSpPr>
        <p:spPr>
          <a:xfrm>
            <a:off x="5598340" y="6436544"/>
            <a:ext cx="995320" cy="18466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AU" sz="1200" b="1" dirty="0">
                <a:solidFill>
                  <a:srgbClr val="FF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7995107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FAT Corporate">
      <a:dk1>
        <a:srgbClr val="252D33"/>
      </a:dk1>
      <a:lt1>
        <a:sysClr val="window" lastClr="FFFFFF"/>
      </a:lt1>
      <a:dk2>
        <a:srgbClr val="495965"/>
      </a:dk2>
      <a:lt2>
        <a:srgbClr val="D8DCDB"/>
      </a:lt2>
      <a:accent1>
        <a:srgbClr val="65C5B4"/>
      </a:accent1>
      <a:accent2>
        <a:srgbClr val="ACD08C"/>
      </a:accent2>
      <a:accent3>
        <a:srgbClr val="D3875F"/>
      </a:accent3>
      <a:accent4>
        <a:srgbClr val="FFF799"/>
      </a:accent4>
      <a:accent5>
        <a:srgbClr val="409F68"/>
      </a:accent5>
      <a:accent6>
        <a:srgbClr val="007C89"/>
      </a:accent6>
      <a:hlink>
        <a:srgbClr val="0000FF"/>
      </a:hlink>
      <a:folHlink>
        <a:srgbClr val="800080"/>
      </a:folHlink>
    </a:clrScheme>
    <a:fontScheme name="DFAT Corporate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9c4cb4-f28f-46be-b152-e209daf8d018">
      <Terms xmlns="http://schemas.microsoft.com/office/infopath/2007/PartnerControls"/>
    </lcf76f155ced4ddcb4097134ff3c332f>
    <TaxCatchAll xmlns="f2512369-2b23-41fa-aee6-0b13e1403fe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DDB64D5A40948B0896202F60F6F0D" ma:contentTypeVersion="15" ma:contentTypeDescription="Create a new document." ma:contentTypeScope="" ma:versionID="cb4563e708e84b8d5e1431ff843172a2">
  <xsd:schema xmlns:xsd="http://www.w3.org/2001/XMLSchema" xmlns:xs="http://www.w3.org/2001/XMLSchema" xmlns:p="http://schemas.microsoft.com/office/2006/metadata/properties" xmlns:ns2="719c4cb4-f28f-46be-b152-e209daf8d018" xmlns:ns3="f2512369-2b23-41fa-aee6-0b13e1403fef" targetNamespace="http://schemas.microsoft.com/office/2006/metadata/properties" ma:root="true" ma:fieldsID="a5ff5ca23f8586e2da83333525e5aa9a" ns2:_="" ns3:_="">
    <xsd:import namespace="719c4cb4-f28f-46be-b152-e209daf8d018"/>
    <xsd:import namespace="f2512369-2b23-41fa-aee6-0b13e1403f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c4cb4-f28f-46be-b152-e209daf8d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00eb7d5-ca27-4af2-baac-ce43792536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12369-2b23-41fa-aee6-0b13e1403fe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c7dc7d8f-dac5-47a8-b920-f4089ab7c74d}" ma:internalName="TaxCatchAll" ma:showField="CatchAllData" ma:web="f2512369-2b23-41fa-aee6-0b13e1403f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D8FE73-9175-450F-BBF2-2897E95F853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19c4cb4-f28f-46be-b152-e209daf8d01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f2512369-2b23-41fa-aee6-0b13e1403fe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4222B6-A29F-458A-9F20-8F6334156761}">
  <ds:schemaRefs>
    <ds:schemaRef ds:uri="719c4cb4-f28f-46be-b152-e209daf8d018"/>
    <ds:schemaRef ds:uri="f2512369-2b23-41fa-aee6-0b13e1403f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123A1B4-B4F4-4578-BDAD-97430603EA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890</Words>
  <Application>Microsoft Office PowerPoint</Application>
  <PresentationFormat>Widescreen</PresentationFormat>
  <Paragraphs>144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Bahnschrift Condensed</vt:lpstr>
      <vt:lpstr>Calibri</vt:lpstr>
      <vt:lpstr>Calibri Light</vt:lpstr>
      <vt:lpstr>Courier New</vt:lpstr>
      <vt:lpstr>Wingdings</vt:lpstr>
      <vt:lpstr>Wingdings 3</vt:lpstr>
      <vt:lpstr>1_Office Theme</vt:lpstr>
      <vt:lpstr>Sister cities: in context</vt:lpstr>
      <vt:lpstr>Value of sister city relationships</vt:lpstr>
      <vt:lpstr>Foreign Arrangements Scheme</vt:lpstr>
      <vt:lpstr>Why DO we need a foreign arrangements scheme? </vt:lpstr>
      <vt:lpstr>How the Scheme works </vt:lpstr>
      <vt:lpstr>Local governments under the Scheme</vt:lpstr>
      <vt:lpstr>The Public Register</vt:lpstr>
      <vt:lpstr>Update on Scheme</vt:lpstr>
      <vt:lpstr>Foreign arrangements scheme  advice and review</vt:lpstr>
      <vt:lpstr>sister city arrangements: Advice</vt:lpstr>
      <vt:lpstr>Behaviours of concern and advice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Arrangements Scheme</dc:title>
  <dc:creator>Eman Hashim</dc:creator>
  <cp:keywords>[SEC=OFFICIAL]</cp:keywords>
  <cp:lastModifiedBy>Russell Tulett</cp:lastModifiedBy>
  <cp:revision>20</cp:revision>
  <cp:lastPrinted>2023-08-08T03:50:43Z</cp:lastPrinted>
  <dcterms:created xsi:type="dcterms:W3CDTF">2023-02-13T04:49:11Z</dcterms:created>
  <dcterms:modified xsi:type="dcterms:W3CDTF">2023-10-05T06:27:49Z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Value_Header">
    <vt:lpwstr>OFFICIAL</vt:lpwstr>
  </property>
  <property fmtid="{D5CDD505-2E9C-101B-9397-08002B2CF9AE}" pid="3" name="PM_Originator_Hash_SHA1">
    <vt:lpwstr>85ADF7A13F74DBF6CAE451B78CD59F545EB95E92</vt:lpwstr>
  </property>
  <property fmtid="{D5CDD505-2E9C-101B-9397-08002B2CF9AE}" pid="4" name="PM_Originating_FileId">
    <vt:lpwstr>1BC23D8068E24436BAD268D259CCC512</vt:lpwstr>
  </property>
  <property fmtid="{D5CDD505-2E9C-101B-9397-08002B2CF9AE}" pid="5" name="PM_ProtectiveMarkingValue_Footer">
    <vt:lpwstr>OFFICIAL</vt:lpwstr>
  </property>
  <property fmtid="{D5CDD505-2E9C-101B-9397-08002B2CF9AE}" pid="6" name="PM_ProtectiveMarkingImage_Header">
    <vt:lpwstr>C:\Program Files (x86)\Common Files\janusNET Shared\janusSEAL\Images\DocumentSlashBlue.png</vt:lpwstr>
  </property>
  <property fmtid="{D5CDD505-2E9C-101B-9397-08002B2CF9AE}" pid="7" name="PM_Caveats_Count">
    <vt:lpwstr>0</vt:lpwstr>
  </property>
  <property fmtid="{D5CDD505-2E9C-101B-9397-08002B2CF9AE}" pid="8" name="PM_DisplayValueSecClassificationWithQualifier">
    <vt:lpwstr>OFFICIAL</vt:lpwstr>
  </property>
  <property fmtid="{D5CDD505-2E9C-101B-9397-08002B2CF9AE}" pid="9" name="PM_Qualifier">
    <vt:lpwstr/>
  </property>
  <property fmtid="{D5CDD505-2E9C-101B-9397-08002B2CF9AE}" pid="10" name="PM_SecurityClassification">
    <vt:lpwstr>OFFICIAL</vt:lpwstr>
  </property>
  <property fmtid="{D5CDD505-2E9C-101B-9397-08002B2CF9AE}" pid="11" name="PM_InsertionValue">
    <vt:lpwstr>OFFICIAL</vt:lpwstr>
  </property>
  <property fmtid="{D5CDD505-2E9C-101B-9397-08002B2CF9AE}" pid="12" name="PM_ProtectiveMarkingImage_Footer">
    <vt:lpwstr>C:\Program Files (x86)\Common Files\janusNET Shared\janusSEAL\Images\DocumentSlashBlue.png</vt:lpwstr>
  </property>
  <property fmtid="{D5CDD505-2E9C-101B-9397-08002B2CF9AE}" pid="13" name="PM_Namespace">
    <vt:lpwstr>gov.au</vt:lpwstr>
  </property>
  <property fmtid="{D5CDD505-2E9C-101B-9397-08002B2CF9AE}" pid="14" name="PM_Version">
    <vt:lpwstr>2018.4</vt:lpwstr>
  </property>
  <property fmtid="{D5CDD505-2E9C-101B-9397-08002B2CF9AE}" pid="15" name="PM_Note">
    <vt:lpwstr/>
  </property>
  <property fmtid="{D5CDD505-2E9C-101B-9397-08002B2CF9AE}" pid="16" name="PM_Markers">
    <vt:lpwstr/>
  </property>
  <property fmtid="{D5CDD505-2E9C-101B-9397-08002B2CF9AE}" pid="17" name="PM_Display">
    <vt:lpwstr>OFFICIAL</vt:lpwstr>
  </property>
  <property fmtid="{D5CDD505-2E9C-101B-9397-08002B2CF9AE}" pid="18" name="PMUuid">
    <vt:lpwstr>v=2022.2;d=gov.au;g=46DD6D7C-8107-577B-BC6E-F348953B2E44</vt:lpwstr>
  </property>
  <property fmtid="{D5CDD505-2E9C-101B-9397-08002B2CF9AE}" pid="19" name="PM_Hash_Version">
    <vt:lpwstr>2022.1</vt:lpwstr>
  </property>
  <property fmtid="{D5CDD505-2E9C-101B-9397-08002B2CF9AE}" pid="20" name="PM_OriginatorUserAccountName_SHA256">
    <vt:lpwstr>EBFBC9741F9FF423EBA1136870E7F02C27ED2756C79D524AAEA4C102EB46B9D3</vt:lpwstr>
  </property>
  <property fmtid="{D5CDD505-2E9C-101B-9397-08002B2CF9AE}" pid="21" name="PM_OriginatorDomainName_SHA256">
    <vt:lpwstr>6F3591835F3B2A8A025B00B5BA6418010DA3A17C9C26EA9C049FFD28039489A2</vt:lpwstr>
  </property>
  <property fmtid="{D5CDD505-2E9C-101B-9397-08002B2CF9AE}" pid="22" name="PM_PrintOutPlacement_PPT">
    <vt:lpwstr/>
  </property>
  <property fmtid="{D5CDD505-2E9C-101B-9397-08002B2CF9AE}" pid="23" name="PM_SecurityClassification_Prev">
    <vt:lpwstr>OFFICIAL</vt:lpwstr>
  </property>
  <property fmtid="{D5CDD505-2E9C-101B-9397-08002B2CF9AE}" pid="24" name="PM_Qualifier_Prev">
    <vt:lpwstr/>
  </property>
  <property fmtid="{D5CDD505-2E9C-101B-9397-08002B2CF9AE}" pid="25" name="ContentTypeId">
    <vt:lpwstr>0x010100F63DDB64D5A40948B0896202F60F6F0D</vt:lpwstr>
  </property>
  <property fmtid="{D5CDD505-2E9C-101B-9397-08002B2CF9AE}" pid="26" name="MediaServiceImageTags">
    <vt:lpwstr/>
  </property>
  <property fmtid="{D5CDD505-2E9C-101B-9397-08002B2CF9AE}" pid="27" name="PM_Hash_SHA1">
    <vt:lpwstr>4731D93CDB5BA9AE34E19B60FA1C20B67907AFC9</vt:lpwstr>
  </property>
  <property fmtid="{D5CDD505-2E9C-101B-9397-08002B2CF9AE}" pid="28" name="PM_OriginationTimeStamp">
    <vt:lpwstr>2023-06-16T03:39:00Z</vt:lpwstr>
  </property>
  <property fmtid="{D5CDD505-2E9C-101B-9397-08002B2CF9AE}" pid="29" name="PM_Hash_Salt_Prev">
    <vt:lpwstr>EFF76CADDE3E9B630D42E0092983A27A</vt:lpwstr>
  </property>
  <property fmtid="{D5CDD505-2E9C-101B-9397-08002B2CF9AE}" pid="30" name="PM_Hash_Salt">
    <vt:lpwstr>21837657A68F43DF5701FA57EE3621AF</vt:lpwstr>
  </property>
  <property fmtid="{D5CDD505-2E9C-101B-9397-08002B2CF9AE}" pid="31" name="PMHMAC">
    <vt:lpwstr>v=2022.1;a=SHA256;h=FC9D51CDF380E417CF128594940CBE96416BCFBFCD0DEEA652FD93EAAF2E5B3D</vt:lpwstr>
  </property>
</Properties>
</file>