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2"/>
  </p:notesMasterIdLst>
  <p:sldIdLst>
    <p:sldId id="256" r:id="rId3"/>
    <p:sldId id="259" r:id="rId4"/>
    <p:sldId id="724" r:id="rId5"/>
    <p:sldId id="728" r:id="rId6"/>
    <p:sldId id="687" r:id="rId7"/>
    <p:sldId id="707" r:id="rId8"/>
    <p:sldId id="708" r:id="rId9"/>
    <p:sldId id="709" r:id="rId10"/>
    <p:sldId id="710" r:id="rId11"/>
    <p:sldId id="719" r:id="rId12"/>
    <p:sldId id="720" r:id="rId13"/>
    <p:sldId id="734" r:id="rId14"/>
    <p:sldId id="739" r:id="rId15"/>
    <p:sldId id="740" r:id="rId16"/>
    <p:sldId id="714" r:id="rId17"/>
    <p:sldId id="736" r:id="rId18"/>
    <p:sldId id="735" r:id="rId19"/>
    <p:sldId id="725" r:id="rId20"/>
    <p:sldId id="738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B53"/>
    <a:srgbClr val="E6202C"/>
    <a:srgbClr val="595959"/>
    <a:srgbClr val="FAC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75439" autoAdjust="0"/>
  </p:normalViewPr>
  <p:slideViewPr>
    <p:cSldViewPr snapToGrid="0" snapToObjects="1">
      <p:cViewPr varScale="1">
        <p:scale>
          <a:sx n="25" d="100"/>
          <a:sy n="25" d="100"/>
        </p:scale>
        <p:origin x="1096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8577253259018E-2"/>
          <c:y val="5.935893561038405E-2"/>
          <c:w val="0.90334972973983951"/>
          <c:h val="0.764405225621310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8441432337035525E-2"/>
                  <c:y val="0"/>
                </c:manualLayout>
              </c:layout>
              <c:tx>
                <c:rich>
                  <a:bodyPr/>
                  <a:lstStyle/>
                  <a:p>
                    <a:fld id="{CAB00268-C727-49E9-AA66-C84A38ABB470}" type="VALUE">
                      <a:rPr lang="en-US" altLang="ja-JP">
                        <a:solidFill>
                          <a:srgbClr val="E6202C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74-4AD9-B698-043BE8129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Cultivating language exchange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4-4AD9-B698-043BE8129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622917051704242E-2"/>
                  <c:y val="-2.68986359849952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74-4AD9-B698-043BE8129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Cultivating language exchange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4-4AD9-B698-043BE8129D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Cultivating language exchange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0.18</c:v>
                </c:pt>
                <c:pt idx="1">
                  <c:v>0.12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4-4AD9-B698-043BE8129D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Cultivating language exchange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0.35</c:v>
                </c:pt>
                <c:pt idx="1">
                  <c:v>0.22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4-4AD9-B698-043BE8129D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Cultivating language exchange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</c:v>
                </c:pt>
                <c:pt idx="1">
                  <c:v>0.59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4-4AD9-B698-043BE8129D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487104"/>
        <c:axId val="397505280"/>
      </c:barChart>
      <c:catAx>
        <c:axId val="397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05280"/>
        <c:crosses val="autoZero"/>
        <c:auto val="1"/>
        <c:lblAlgn val="ctr"/>
        <c:lblOffset val="100"/>
        <c:noMultiLvlLbl val="0"/>
      </c:catAx>
      <c:valAx>
        <c:axId val="3975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73551989167118E-2"/>
          <c:y val="0.95434020081632065"/>
          <c:w val="0.9368351143640633"/>
          <c:h val="2.14510267971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8577253259018E-2"/>
          <c:y val="5.935893561038405E-2"/>
          <c:w val="0.90334972973983951"/>
          <c:h val="0.764405225621310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459213994637986E-2"/>
                  <c:y val="1.34493179924966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C-48E2-8AC0-CA92147DD394}"/>
                </c:ext>
              </c:extLst>
            </c:dLbl>
            <c:dLbl>
              <c:idx val="2"/>
              <c:layout>
                <c:manualLayout>
                  <c:x val="8.727772927996926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9C-48E2-8AC0-CA92147DD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Advancing internationalisation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0.02</c:v>
                </c:pt>
                <c:pt idx="1">
                  <c:v>7.0000000000000007E-2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4-4AD9-B698-043BE8129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459213994637986E-2"/>
                  <c:y val="-2.4208772386495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9C-48E2-8AC0-CA92147DD394}"/>
                </c:ext>
              </c:extLst>
            </c:dLbl>
            <c:dLbl>
              <c:idx val="1"/>
              <c:layout>
                <c:manualLayout>
                  <c:x val="8.9605135394101781E-2"/>
                  <c:y val="-2.68986359849952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C-48E2-8AC0-CA92147DD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Advancing internationalisation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4-4AD9-B698-043BE8129D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Advancing internationalisation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</c:v>
                </c:pt>
                <c:pt idx="1">
                  <c:v>7.0000000000000007E-2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4-4AD9-B698-043BE8129D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Advancing internationalisation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0.54</c:v>
                </c:pt>
                <c:pt idx="1">
                  <c:v>0.47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4-4AD9-B698-043BE8129D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cultural awareness</c:v>
                </c:pt>
                <c:pt idx="1">
                  <c:v>Increasing student exchange opportunities</c:v>
                </c:pt>
                <c:pt idx="2">
                  <c:v>Advancing internationalisation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0.39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4-4AD9-B698-043BE8129D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487104"/>
        <c:axId val="397505280"/>
      </c:barChart>
      <c:catAx>
        <c:axId val="397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05280"/>
        <c:crosses val="autoZero"/>
        <c:auto val="1"/>
        <c:lblAlgn val="ctr"/>
        <c:lblOffset val="100"/>
        <c:noMultiLvlLbl val="0"/>
      </c:catAx>
      <c:valAx>
        <c:axId val="3975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73551989167118E-2"/>
          <c:y val="0.95434020081632065"/>
          <c:w val="0.9368351143640633"/>
          <c:h val="2.14510267971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8577253259018E-2"/>
          <c:y val="5.935893561038405E-2"/>
          <c:w val="0.90334972973983951"/>
          <c:h val="0.764405225621310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staff exchange</c:v>
                </c:pt>
                <c:pt idx="1">
                  <c:v>Promoting sustainable development </c:v>
                </c:pt>
                <c:pt idx="2">
                  <c:v>Promoting issues around community safety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4-4AD9-B698-043BE8129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staff exchange</c:v>
                </c:pt>
                <c:pt idx="1">
                  <c:v>Promoting sustainable development </c:v>
                </c:pt>
                <c:pt idx="2">
                  <c:v>Promoting issues around community safety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0.18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4-4AD9-B698-043BE8129D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staff exchange</c:v>
                </c:pt>
                <c:pt idx="1">
                  <c:v>Promoting sustainable development </c:v>
                </c:pt>
                <c:pt idx="2">
                  <c:v>Promoting issues around community safety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0.47</c:v>
                </c:pt>
                <c:pt idx="1">
                  <c:v>0.52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4-4AD9-B698-043BE8129D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staff exchange</c:v>
                </c:pt>
                <c:pt idx="1">
                  <c:v>Promoting sustainable development </c:v>
                </c:pt>
                <c:pt idx="2">
                  <c:v>Promoting issues around community safety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0.18</c:v>
                </c:pt>
                <c:pt idx="1">
                  <c:v>0.1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4-4AD9-B698-043BE8129D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staff exchange</c:v>
                </c:pt>
                <c:pt idx="1">
                  <c:v>Promoting sustainable development </c:v>
                </c:pt>
                <c:pt idx="2">
                  <c:v>Promoting issues around community safety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0.05</c:v>
                </c:pt>
                <c:pt idx="1">
                  <c:v>0.13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4-4AD9-B698-043BE8129D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487104"/>
        <c:axId val="397505280"/>
      </c:barChart>
      <c:catAx>
        <c:axId val="397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05280"/>
        <c:crosses val="autoZero"/>
        <c:auto val="1"/>
        <c:lblAlgn val="ctr"/>
        <c:lblOffset val="100"/>
        <c:noMultiLvlLbl val="0"/>
      </c:catAx>
      <c:valAx>
        <c:axId val="3975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73551989167118E-2"/>
          <c:y val="0.95434020081632065"/>
          <c:w val="0.9368351143640633"/>
          <c:h val="2.14510267971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8577253259018E-2"/>
          <c:y val="5.935893561038405E-2"/>
          <c:w val="0.90334972973983951"/>
          <c:h val="0.764405225621310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sustainable development </c:v>
                </c:pt>
                <c:pt idx="1">
                  <c:v>Promoting issues around community safety</c:v>
                </c:pt>
                <c:pt idx="2">
                  <c:v>Developing trade opportunities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4-4CC6-9B54-85011E822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sustainable development </c:v>
                </c:pt>
                <c:pt idx="1">
                  <c:v>Promoting issues around community safety</c:v>
                </c:pt>
                <c:pt idx="2">
                  <c:v>Developing trade opportunities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0.31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4-4CC6-9B54-85011E8225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sustainable development </c:v>
                </c:pt>
                <c:pt idx="1">
                  <c:v>Promoting issues around community safety</c:v>
                </c:pt>
                <c:pt idx="2">
                  <c:v>Developing trade opportunities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0.39</c:v>
                </c:pt>
                <c:pt idx="1">
                  <c:v>0.42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4-4CC6-9B54-85011E8225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sustainable development </c:v>
                </c:pt>
                <c:pt idx="1">
                  <c:v>Promoting issues around community safety</c:v>
                </c:pt>
                <c:pt idx="2">
                  <c:v>Developing trade opportunities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4-4CC6-9B54-85011E8225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Promoting sustainable development </c:v>
                </c:pt>
                <c:pt idx="1">
                  <c:v>Promoting issues around community safety</c:v>
                </c:pt>
                <c:pt idx="2">
                  <c:v>Developing trade opportunities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E4-4CC6-9B54-85011E8225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487104"/>
        <c:axId val="397505280"/>
      </c:barChart>
      <c:catAx>
        <c:axId val="397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05280"/>
        <c:crosses val="autoZero"/>
        <c:auto val="1"/>
        <c:lblAlgn val="ctr"/>
        <c:lblOffset val="100"/>
        <c:noMultiLvlLbl val="0"/>
      </c:catAx>
      <c:valAx>
        <c:axId val="3975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73551989167118E-2"/>
          <c:y val="0.95434020081632065"/>
          <c:w val="0.9368351143640633"/>
          <c:h val="2.14510267971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8577253259018E-2"/>
          <c:y val="5.935893561038405E-2"/>
          <c:w val="0.90334972973983951"/>
          <c:h val="0.764405225621310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63703057066257E-3"/>
                  <c:y val="-4.034795397749283E-3"/>
                </c:manualLayout>
              </c:layout>
              <c:tx>
                <c:rich>
                  <a:bodyPr/>
                  <a:lstStyle/>
                  <a:p>
                    <a:fld id="{CAB00268-C727-49E9-AA66-C84A38ABB470}" type="VALUE">
                      <a:rPr lang="en-US" altLang="ja-JP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A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74-4AD9-B698-043BE8129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 from the sister-city </c:v>
                </c:pt>
                <c:pt idx="1">
                  <c:v>Support of local councillors</c:v>
                </c:pt>
                <c:pt idx="2">
                  <c:v>On-going activities between the two cities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4-4AD9-B698-043BE8129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Slightly important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622917051704242E-2"/>
                  <c:y val="-2.68986359849952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74-4AD9-B698-043BE8129D47}"/>
                </c:ext>
              </c:extLst>
            </c:dLbl>
            <c:dLbl>
              <c:idx val="1"/>
              <c:layout>
                <c:manualLayout>
                  <c:x val="8.4950323165836755E-2"/>
                  <c:y val="-1.0759454393998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2000" b="0" i="0" u="none" strike="noStrike" kern="1200" baseline="0">
                      <a:solidFill>
                        <a:srgbClr val="E620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0E-4E60-B1CB-9E0BFDAEB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 from the sister-city </c:v>
                </c:pt>
                <c:pt idx="1">
                  <c:v>Support of local councillors</c:v>
                </c:pt>
                <c:pt idx="2">
                  <c:v>On-going activities between the two cities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4-4AD9-B698-043BE8129D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Moderately important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 from the sister-city </c:v>
                </c:pt>
                <c:pt idx="1">
                  <c:v>Support of local councillors</c:v>
                </c:pt>
                <c:pt idx="2">
                  <c:v>On-going activities between the two cities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0.02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4-4AD9-B698-043BE8129D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 from the sister-city </c:v>
                </c:pt>
                <c:pt idx="1">
                  <c:v>Support of local councillors</c:v>
                </c:pt>
                <c:pt idx="2">
                  <c:v>On-going activities between the two cities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0.22</c:v>
                </c:pt>
                <c:pt idx="1">
                  <c:v>0.33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4-4AD9-B698-043BE8129D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 from the sister-city </c:v>
                </c:pt>
                <c:pt idx="1">
                  <c:v>Support of local councillors</c:v>
                </c:pt>
                <c:pt idx="2">
                  <c:v>On-going activities between the two cities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0.68</c:v>
                </c:pt>
                <c:pt idx="1">
                  <c:v>0.57999999999999996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4-4AD9-B698-043BE8129D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487104"/>
        <c:axId val="397505280"/>
      </c:barChart>
      <c:catAx>
        <c:axId val="397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05280"/>
        <c:crosses val="autoZero"/>
        <c:auto val="1"/>
        <c:lblAlgn val="ctr"/>
        <c:lblOffset val="100"/>
        <c:noMultiLvlLbl val="0"/>
      </c:catAx>
      <c:valAx>
        <c:axId val="3975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874285616895947E-2"/>
          <c:y val="0.90457772424407945"/>
          <c:w val="0.9368351143640633"/>
          <c:h val="7.9283094164923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8577253259018E-2"/>
          <c:y val="5.935893561038405E-2"/>
          <c:w val="0.90334972973983951"/>
          <c:h val="0.764405225621310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On-going activities between the two cities</c:v>
                </c:pt>
                <c:pt idx="1">
                  <c:v>Allocation of human &amp; financial resources</c:v>
                </c:pt>
                <c:pt idx="2">
                  <c:v>Support of the sister-city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9-493B-823D-658ACF57B5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Slightly important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3703057066257E-3"/>
                  <c:y val="-2.68986359849952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39-493B-823D-658ACF57B506}"/>
                </c:ext>
              </c:extLst>
            </c:dLbl>
            <c:dLbl>
              <c:idx val="1"/>
              <c:layout>
                <c:manualLayout>
                  <c:x val="0"/>
                  <c:y val="-1.3449317992498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39-493B-823D-658ACF57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On-going activities between the two cities</c:v>
                </c:pt>
                <c:pt idx="1">
                  <c:v>Allocation of human &amp; financial resources</c:v>
                </c:pt>
                <c:pt idx="2">
                  <c:v>Support of the sister-city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39-493B-823D-658ACF57B5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Moderately important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On-going activities between the two cities</c:v>
                </c:pt>
                <c:pt idx="1">
                  <c:v>Allocation of human &amp; financial resources</c:v>
                </c:pt>
                <c:pt idx="2">
                  <c:v>Support of the sister-city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0.17</c:v>
                </c:pt>
                <c:pt idx="1">
                  <c:v>0.26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39-493B-823D-658ACF57B5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On-going activities between the two cities</c:v>
                </c:pt>
                <c:pt idx="1">
                  <c:v>Allocation of human &amp; financial resources</c:v>
                </c:pt>
                <c:pt idx="2">
                  <c:v>Support of the sister-city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</c:v>
                </c:pt>
                <c:pt idx="1">
                  <c:v>0.43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39-493B-823D-658ACF57B5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On-going activities between the two cities</c:v>
                </c:pt>
                <c:pt idx="1">
                  <c:v>Allocation of human &amp; financial resources</c:v>
                </c:pt>
                <c:pt idx="2">
                  <c:v>Support of the sister-city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0.38</c:v>
                </c:pt>
                <c:pt idx="1">
                  <c:v>0.26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39-493B-823D-658ACF57B5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7487104"/>
        <c:axId val="397505280"/>
      </c:barChart>
      <c:catAx>
        <c:axId val="397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505280"/>
        <c:crosses val="autoZero"/>
        <c:auto val="1"/>
        <c:lblAlgn val="ctr"/>
        <c:lblOffset val="100"/>
        <c:noMultiLvlLbl val="0"/>
      </c:catAx>
      <c:valAx>
        <c:axId val="3975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219473388630913E-2"/>
          <c:y val="0.9018878606455798"/>
          <c:w val="0.9368351143640633"/>
          <c:h val="8.0628025964173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0C531-7EFB-4CF3-BBB2-3F197CEA0FC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EAC9610-1851-4CD8-816A-45D39B47938A}">
      <dgm:prSet phldrT="[Text]"/>
      <dgm:spPr>
        <a:solidFill>
          <a:srgbClr val="FAC802"/>
        </a:solidFill>
      </dgm:spPr>
      <dgm:t>
        <a:bodyPr/>
        <a:lstStyle/>
        <a:p>
          <a:r>
            <a:rPr lang="de-DE" dirty="0"/>
            <a:t>Increasing student exchange opportunities</a:t>
          </a:r>
          <a:endParaRPr lang="en-AU" dirty="0"/>
        </a:p>
      </dgm:t>
    </dgm:pt>
    <dgm:pt modelId="{A82911AD-0ADD-491E-9B49-52876A227A9A}" type="parTrans" cxnId="{D5BD42B1-6D84-4065-99B0-64B262A0A658}">
      <dgm:prSet/>
      <dgm:spPr/>
      <dgm:t>
        <a:bodyPr/>
        <a:lstStyle/>
        <a:p>
          <a:endParaRPr lang="en-AU"/>
        </a:p>
      </dgm:t>
    </dgm:pt>
    <dgm:pt modelId="{FEB865F2-6521-43CE-B898-B44B2943E841}" type="sibTrans" cxnId="{D5BD42B1-6D84-4065-99B0-64B262A0A658}">
      <dgm:prSet/>
      <dgm:spPr/>
      <dgm:t>
        <a:bodyPr/>
        <a:lstStyle/>
        <a:p>
          <a:endParaRPr lang="en-AU"/>
        </a:p>
      </dgm:t>
    </dgm:pt>
    <dgm:pt modelId="{E57880AF-E999-4306-8190-76D743C3BFC3}">
      <dgm:prSet phldrT="[Text]"/>
      <dgm:spPr/>
      <dgm:t>
        <a:bodyPr/>
        <a:lstStyle/>
        <a:p>
          <a:r>
            <a:rPr lang="de-DE" dirty="0"/>
            <a:t>Promoting cultural awareness</a:t>
          </a:r>
          <a:endParaRPr lang="en-AU" dirty="0"/>
        </a:p>
      </dgm:t>
    </dgm:pt>
    <dgm:pt modelId="{2CBAEE4F-1B74-4A6E-8A59-1B9C54FF7D47}" type="parTrans" cxnId="{9C823E42-637F-4FC7-B582-157021C90384}">
      <dgm:prSet/>
      <dgm:spPr/>
      <dgm:t>
        <a:bodyPr/>
        <a:lstStyle/>
        <a:p>
          <a:endParaRPr lang="en-AU"/>
        </a:p>
      </dgm:t>
    </dgm:pt>
    <dgm:pt modelId="{67EA5D49-76F8-4AA5-8274-29CBE9DDAAD8}" type="sibTrans" cxnId="{9C823E42-637F-4FC7-B582-157021C90384}">
      <dgm:prSet/>
      <dgm:spPr/>
      <dgm:t>
        <a:bodyPr/>
        <a:lstStyle/>
        <a:p>
          <a:endParaRPr lang="en-AU"/>
        </a:p>
      </dgm:t>
    </dgm:pt>
    <dgm:pt modelId="{AC78EAC1-FE70-47B3-9F49-229A8BC5A810}">
      <dgm:prSet phldrT="[Text]"/>
      <dgm:spPr>
        <a:solidFill>
          <a:srgbClr val="E6202C"/>
        </a:solidFill>
      </dgm:spPr>
      <dgm:t>
        <a:bodyPr/>
        <a:lstStyle/>
        <a:p>
          <a:r>
            <a:rPr lang="de-DE" dirty="0"/>
            <a:t>Cultivating language exchange </a:t>
          </a:r>
          <a:endParaRPr lang="en-AU" dirty="0"/>
        </a:p>
      </dgm:t>
    </dgm:pt>
    <dgm:pt modelId="{421743F4-8671-4885-973D-75B7B9520C0C}" type="parTrans" cxnId="{BDFE4368-C0F2-4841-A5A0-8B8C64187FDD}">
      <dgm:prSet/>
      <dgm:spPr/>
      <dgm:t>
        <a:bodyPr/>
        <a:lstStyle/>
        <a:p>
          <a:endParaRPr lang="en-AU"/>
        </a:p>
      </dgm:t>
    </dgm:pt>
    <dgm:pt modelId="{F5DC6CDA-7FDA-4D18-979B-95DE9277DAF3}" type="sibTrans" cxnId="{BDFE4368-C0F2-4841-A5A0-8B8C64187FDD}">
      <dgm:prSet/>
      <dgm:spPr/>
      <dgm:t>
        <a:bodyPr/>
        <a:lstStyle/>
        <a:p>
          <a:endParaRPr lang="en-AU"/>
        </a:p>
      </dgm:t>
    </dgm:pt>
    <dgm:pt modelId="{259A9FDF-18DB-4507-A5E1-0CF59FF00C14}" type="pres">
      <dgm:prSet presAssocID="{A760C531-7EFB-4CF3-BBB2-3F197CEA0FC9}" presName="Name0" presStyleCnt="0">
        <dgm:presLayoutVars>
          <dgm:chMax val="7"/>
          <dgm:chPref val="7"/>
          <dgm:dir/>
        </dgm:presLayoutVars>
      </dgm:prSet>
      <dgm:spPr/>
    </dgm:pt>
    <dgm:pt modelId="{A3855400-3D21-4D3F-9780-E0D65E31FE6C}" type="pres">
      <dgm:prSet presAssocID="{A760C531-7EFB-4CF3-BBB2-3F197CEA0FC9}" presName="Name1" presStyleCnt="0"/>
      <dgm:spPr/>
    </dgm:pt>
    <dgm:pt modelId="{D0CBE6C4-479B-46A4-9320-3C947B57A326}" type="pres">
      <dgm:prSet presAssocID="{A760C531-7EFB-4CF3-BBB2-3F197CEA0FC9}" presName="cycle" presStyleCnt="0"/>
      <dgm:spPr/>
    </dgm:pt>
    <dgm:pt modelId="{666A24BC-BB31-4C5F-B17A-9A2867C9A1A9}" type="pres">
      <dgm:prSet presAssocID="{A760C531-7EFB-4CF3-BBB2-3F197CEA0FC9}" presName="srcNode" presStyleLbl="node1" presStyleIdx="0" presStyleCnt="3"/>
      <dgm:spPr/>
    </dgm:pt>
    <dgm:pt modelId="{70F1552B-B154-463C-8280-70407E2C66C2}" type="pres">
      <dgm:prSet presAssocID="{A760C531-7EFB-4CF3-BBB2-3F197CEA0FC9}" presName="conn" presStyleLbl="parChTrans1D2" presStyleIdx="0" presStyleCnt="1"/>
      <dgm:spPr/>
    </dgm:pt>
    <dgm:pt modelId="{71C08FD3-C895-483E-8749-9F59B68C22DA}" type="pres">
      <dgm:prSet presAssocID="{A760C531-7EFB-4CF3-BBB2-3F197CEA0FC9}" presName="extraNode" presStyleLbl="node1" presStyleIdx="0" presStyleCnt="3"/>
      <dgm:spPr/>
    </dgm:pt>
    <dgm:pt modelId="{E96311D0-23F7-4796-9078-B97BB7EE8942}" type="pres">
      <dgm:prSet presAssocID="{A760C531-7EFB-4CF3-BBB2-3F197CEA0FC9}" presName="dstNode" presStyleLbl="node1" presStyleIdx="0" presStyleCnt="3"/>
      <dgm:spPr/>
    </dgm:pt>
    <dgm:pt modelId="{64E5461A-9873-4A72-9F7E-B5D06AA21BC9}" type="pres">
      <dgm:prSet presAssocID="{7EAC9610-1851-4CD8-816A-45D39B47938A}" presName="text_1" presStyleLbl="node1" presStyleIdx="0" presStyleCnt="3">
        <dgm:presLayoutVars>
          <dgm:bulletEnabled val="1"/>
        </dgm:presLayoutVars>
      </dgm:prSet>
      <dgm:spPr/>
    </dgm:pt>
    <dgm:pt modelId="{C8A6D1DE-D033-4DD8-8D91-A675E2A0E6F0}" type="pres">
      <dgm:prSet presAssocID="{7EAC9610-1851-4CD8-816A-45D39B47938A}" presName="accent_1" presStyleCnt="0"/>
      <dgm:spPr/>
    </dgm:pt>
    <dgm:pt modelId="{16756104-F35F-4D14-A2CA-FCB1339B56DD}" type="pres">
      <dgm:prSet presAssocID="{7EAC9610-1851-4CD8-816A-45D39B47938A}" presName="accentRepeatNode" presStyleLbl="solidFgAcc1" presStyleIdx="0" presStyleCnt="3"/>
      <dgm:spPr/>
    </dgm:pt>
    <dgm:pt modelId="{DFE172EF-986A-4488-8800-B9B73399FF6A}" type="pres">
      <dgm:prSet presAssocID="{E57880AF-E999-4306-8190-76D743C3BFC3}" presName="text_2" presStyleLbl="node1" presStyleIdx="1" presStyleCnt="3">
        <dgm:presLayoutVars>
          <dgm:bulletEnabled val="1"/>
        </dgm:presLayoutVars>
      </dgm:prSet>
      <dgm:spPr/>
    </dgm:pt>
    <dgm:pt modelId="{271F9146-8959-44CA-BD5A-970DE9E10B11}" type="pres">
      <dgm:prSet presAssocID="{E57880AF-E999-4306-8190-76D743C3BFC3}" presName="accent_2" presStyleCnt="0"/>
      <dgm:spPr/>
    </dgm:pt>
    <dgm:pt modelId="{72D0411E-E022-499C-8554-200656ED5707}" type="pres">
      <dgm:prSet presAssocID="{E57880AF-E999-4306-8190-76D743C3BFC3}" presName="accentRepeatNode" presStyleLbl="solidFgAcc1" presStyleIdx="1" presStyleCnt="3"/>
      <dgm:spPr/>
    </dgm:pt>
    <dgm:pt modelId="{1E10BD83-BAEB-4E40-BF0C-CAB1308CE969}" type="pres">
      <dgm:prSet presAssocID="{AC78EAC1-FE70-47B3-9F49-229A8BC5A810}" presName="text_3" presStyleLbl="node1" presStyleIdx="2" presStyleCnt="3">
        <dgm:presLayoutVars>
          <dgm:bulletEnabled val="1"/>
        </dgm:presLayoutVars>
      </dgm:prSet>
      <dgm:spPr/>
    </dgm:pt>
    <dgm:pt modelId="{010B50A5-1C40-4A15-99E4-300C5D2093FB}" type="pres">
      <dgm:prSet presAssocID="{AC78EAC1-FE70-47B3-9F49-229A8BC5A810}" presName="accent_3" presStyleCnt="0"/>
      <dgm:spPr/>
    </dgm:pt>
    <dgm:pt modelId="{D6A3B71B-43DC-4CF5-9BDA-4E45B128C973}" type="pres">
      <dgm:prSet presAssocID="{AC78EAC1-FE70-47B3-9F49-229A8BC5A810}" presName="accentRepeatNode" presStyleLbl="solidFgAcc1" presStyleIdx="2" presStyleCnt="3"/>
      <dgm:spPr/>
    </dgm:pt>
  </dgm:ptLst>
  <dgm:cxnLst>
    <dgm:cxn modelId="{36ED9638-7D83-4C21-89EC-C5E7B7CD7995}" type="presOf" srcId="{A760C531-7EFB-4CF3-BBB2-3F197CEA0FC9}" destId="{259A9FDF-18DB-4507-A5E1-0CF59FF00C14}" srcOrd="0" destOrd="0" presId="urn:microsoft.com/office/officeart/2008/layout/VerticalCurvedList"/>
    <dgm:cxn modelId="{9C823E42-637F-4FC7-B582-157021C90384}" srcId="{A760C531-7EFB-4CF3-BBB2-3F197CEA0FC9}" destId="{E57880AF-E999-4306-8190-76D743C3BFC3}" srcOrd="1" destOrd="0" parTransId="{2CBAEE4F-1B74-4A6E-8A59-1B9C54FF7D47}" sibTransId="{67EA5D49-76F8-4AA5-8274-29CBE9DDAAD8}"/>
    <dgm:cxn modelId="{83380465-CED2-40C8-B8DE-CFA326175A71}" type="presOf" srcId="{E57880AF-E999-4306-8190-76D743C3BFC3}" destId="{DFE172EF-986A-4488-8800-B9B73399FF6A}" srcOrd="0" destOrd="0" presId="urn:microsoft.com/office/officeart/2008/layout/VerticalCurvedList"/>
    <dgm:cxn modelId="{BDFE4368-C0F2-4841-A5A0-8B8C64187FDD}" srcId="{A760C531-7EFB-4CF3-BBB2-3F197CEA0FC9}" destId="{AC78EAC1-FE70-47B3-9F49-229A8BC5A810}" srcOrd="2" destOrd="0" parTransId="{421743F4-8671-4885-973D-75B7B9520C0C}" sibTransId="{F5DC6CDA-7FDA-4D18-979B-95DE9277DAF3}"/>
    <dgm:cxn modelId="{03290B8F-20A7-4261-9D89-AD9101E69646}" type="presOf" srcId="{AC78EAC1-FE70-47B3-9F49-229A8BC5A810}" destId="{1E10BD83-BAEB-4E40-BF0C-CAB1308CE969}" srcOrd="0" destOrd="0" presId="urn:microsoft.com/office/officeart/2008/layout/VerticalCurvedList"/>
    <dgm:cxn modelId="{5518BA99-04D9-4422-A252-5DED42031F99}" type="presOf" srcId="{7EAC9610-1851-4CD8-816A-45D39B47938A}" destId="{64E5461A-9873-4A72-9F7E-B5D06AA21BC9}" srcOrd="0" destOrd="0" presId="urn:microsoft.com/office/officeart/2008/layout/VerticalCurvedList"/>
    <dgm:cxn modelId="{D5BD42B1-6D84-4065-99B0-64B262A0A658}" srcId="{A760C531-7EFB-4CF3-BBB2-3F197CEA0FC9}" destId="{7EAC9610-1851-4CD8-816A-45D39B47938A}" srcOrd="0" destOrd="0" parTransId="{A82911AD-0ADD-491E-9B49-52876A227A9A}" sibTransId="{FEB865F2-6521-43CE-B898-B44B2943E841}"/>
    <dgm:cxn modelId="{C64CEBD3-CD09-4996-95F7-80787A0DB730}" type="presOf" srcId="{FEB865F2-6521-43CE-B898-B44B2943E841}" destId="{70F1552B-B154-463C-8280-70407E2C66C2}" srcOrd="0" destOrd="0" presId="urn:microsoft.com/office/officeart/2008/layout/VerticalCurvedList"/>
    <dgm:cxn modelId="{78914938-8E41-43EC-A282-F51F015EF2D4}" type="presParOf" srcId="{259A9FDF-18DB-4507-A5E1-0CF59FF00C14}" destId="{A3855400-3D21-4D3F-9780-E0D65E31FE6C}" srcOrd="0" destOrd="0" presId="urn:microsoft.com/office/officeart/2008/layout/VerticalCurvedList"/>
    <dgm:cxn modelId="{299293BB-69B0-4A1A-93E1-CCBF54C2F35B}" type="presParOf" srcId="{A3855400-3D21-4D3F-9780-E0D65E31FE6C}" destId="{D0CBE6C4-479B-46A4-9320-3C947B57A326}" srcOrd="0" destOrd="0" presId="urn:microsoft.com/office/officeart/2008/layout/VerticalCurvedList"/>
    <dgm:cxn modelId="{61D4BCB5-D35D-4724-A477-44ECF409FF5E}" type="presParOf" srcId="{D0CBE6C4-479B-46A4-9320-3C947B57A326}" destId="{666A24BC-BB31-4C5F-B17A-9A2867C9A1A9}" srcOrd="0" destOrd="0" presId="urn:microsoft.com/office/officeart/2008/layout/VerticalCurvedList"/>
    <dgm:cxn modelId="{23878879-D86D-404A-AEF0-2B3A72FE5DBD}" type="presParOf" srcId="{D0CBE6C4-479B-46A4-9320-3C947B57A326}" destId="{70F1552B-B154-463C-8280-70407E2C66C2}" srcOrd="1" destOrd="0" presId="urn:microsoft.com/office/officeart/2008/layout/VerticalCurvedList"/>
    <dgm:cxn modelId="{4EABA4E9-CFE3-46C1-8A97-81DB74ACB3E2}" type="presParOf" srcId="{D0CBE6C4-479B-46A4-9320-3C947B57A326}" destId="{71C08FD3-C895-483E-8749-9F59B68C22DA}" srcOrd="2" destOrd="0" presId="urn:microsoft.com/office/officeart/2008/layout/VerticalCurvedList"/>
    <dgm:cxn modelId="{8B968E75-BDD1-4953-A8F1-B812792FA84A}" type="presParOf" srcId="{D0CBE6C4-479B-46A4-9320-3C947B57A326}" destId="{E96311D0-23F7-4796-9078-B97BB7EE8942}" srcOrd="3" destOrd="0" presId="urn:microsoft.com/office/officeart/2008/layout/VerticalCurvedList"/>
    <dgm:cxn modelId="{3AA70F89-51A1-4532-9D17-416292555822}" type="presParOf" srcId="{A3855400-3D21-4D3F-9780-E0D65E31FE6C}" destId="{64E5461A-9873-4A72-9F7E-B5D06AA21BC9}" srcOrd="1" destOrd="0" presId="urn:microsoft.com/office/officeart/2008/layout/VerticalCurvedList"/>
    <dgm:cxn modelId="{313D9FC2-F52B-4F38-B9DD-0FDB19A347B4}" type="presParOf" srcId="{A3855400-3D21-4D3F-9780-E0D65E31FE6C}" destId="{C8A6D1DE-D033-4DD8-8D91-A675E2A0E6F0}" srcOrd="2" destOrd="0" presId="urn:microsoft.com/office/officeart/2008/layout/VerticalCurvedList"/>
    <dgm:cxn modelId="{81E20FC7-BB94-4736-BECD-E941ADEC48D9}" type="presParOf" srcId="{C8A6D1DE-D033-4DD8-8D91-A675E2A0E6F0}" destId="{16756104-F35F-4D14-A2CA-FCB1339B56DD}" srcOrd="0" destOrd="0" presId="urn:microsoft.com/office/officeart/2008/layout/VerticalCurvedList"/>
    <dgm:cxn modelId="{38770DBF-FCF2-4E27-9184-3CAAA63B1D96}" type="presParOf" srcId="{A3855400-3D21-4D3F-9780-E0D65E31FE6C}" destId="{DFE172EF-986A-4488-8800-B9B73399FF6A}" srcOrd="3" destOrd="0" presId="urn:microsoft.com/office/officeart/2008/layout/VerticalCurvedList"/>
    <dgm:cxn modelId="{EB1EE932-1D54-4589-A360-D3E74A835180}" type="presParOf" srcId="{A3855400-3D21-4D3F-9780-E0D65E31FE6C}" destId="{271F9146-8959-44CA-BD5A-970DE9E10B11}" srcOrd="4" destOrd="0" presId="urn:microsoft.com/office/officeart/2008/layout/VerticalCurvedList"/>
    <dgm:cxn modelId="{D424B7D0-EE17-44F7-80E6-BC44F5C64617}" type="presParOf" srcId="{271F9146-8959-44CA-BD5A-970DE9E10B11}" destId="{72D0411E-E022-499C-8554-200656ED5707}" srcOrd="0" destOrd="0" presId="urn:microsoft.com/office/officeart/2008/layout/VerticalCurvedList"/>
    <dgm:cxn modelId="{3D59D0E2-D32A-460D-AE37-2AEAC66B7BC6}" type="presParOf" srcId="{A3855400-3D21-4D3F-9780-E0D65E31FE6C}" destId="{1E10BD83-BAEB-4E40-BF0C-CAB1308CE969}" srcOrd="5" destOrd="0" presId="urn:microsoft.com/office/officeart/2008/layout/VerticalCurvedList"/>
    <dgm:cxn modelId="{D097D04E-7658-431E-9530-E0E0B4661797}" type="presParOf" srcId="{A3855400-3D21-4D3F-9780-E0D65E31FE6C}" destId="{010B50A5-1C40-4A15-99E4-300C5D2093FB}" srcOrd="6" destOrd="0" presId="urn:microsoft.com/office/officeart/2008/layout/VerticalCurvedList"/>
    <dgm:cxn modelId="{0FB7C3DE-EC6C-4587-8E43-1813506F611A}" type="presParOf" srcId="{010B50A5-1C40-4A15-99E4-300C5D2093FB}" destId="{D6A3B71B-43DC-4CF5-9BDA-4E45B128C9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D22AD1-8DC4-49E3-BDA2-7260E4FB0EB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439A91A-D8F0-4C8C-A4F1-F21E7684BC0B}">
      <dgm:prSet phldrT="[Text]" custT="1"/>
      <dgm:spPr/>
      <dgm:t>
        <a:bodyPr/>
        <a:lstStyle/>
        <a:p>
          <a:r>
            <a:rPr lang="de-DE" sz="3600" dirty="0">
              <a:solidFill>
                <a:srgbClr val="00B0F0"/>
              </a:solidFill>
            </a:rPr>
            <a:t>For AU, </a:t>
          </a:r>
          <a:r>
            <a:rPr lang="de-DE" sz="3600" b="1" dirty="0">
              <a:solidFill>
                <a:srgbClr val="00B0F0"/>
              </a:solidFill>
            </a:rPr>
            <a:t>budget constraints, system differences, new directions are key challenges</a:t>
          </a:r>
          <a:endParaRPr lang="en-AU" sz="3600" dirty="0">
            <a:solidFill>
              <a:srgbClr val="00B0F0"/>
            </a:solidFill>
          </a:endParaRPr>
        </a:p>
      </dgm:t>
    </dgm:pt>
    <dgm:pt modelId="{60D6783B-84D9-4041-9B2A-E4BA32DBAD94}" type="parTrans" cxnId="{0E1D8BE2-89ED-4E37-A51A-C90CB8161549}">
      <dgm:prSet/>
      <dgm:spPr/>
      <dgm:t>
        <a:bodyPr/>
        <a:lstStyle/>
        <a:p>
          <a:endParaRPr lang="en-AU" sz="1050"/>
        </a:p>
      </dgm:t>
    </dgm:pt>
    <dgm:pt modelId="{40780486-5897-43DF-8DCE-9944B7E88413}" type="sibTrans" cxnId="{0E1D8BE2-89ED-4E37-A51A-C90CB8161549}">
      <dgm:prSet/>
      <dgm:spPr/>
      <dgm:t>
        <a:bodyPr/>
        <a:lstStyle/>
        <a:p>
          <a:endParaRPr lang="en-AU" sz="1050"/>
        </a:p>
      </dgm:t>
    </dgm:pt>
    <dgm:pt modelId="{D8F43B28-6E66-4E25-BF07-E8E229BEF17F}">
      <dgm:prSet custT="1"/>
      <dgm:spPr/>
      <dgm:t>
        <a:bodyPr/>
        <a:lstStyle/>
        <a:p>
          <a:r>
            <a:rPr lang="de-DE" sz="3600" dirty="0">
              <a:solidFill>
                <a:schemeClr val="tx1"/>
              </a:solidFill>
            </a:rPr>
            <a:t>For Japan  r</a:t>
          </a:r>
          <a:r>
            <a:rPr lang="en-US" sz="3600" b="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apid</a:t>
          </a:r>
          <a:r>
            <a:rPr lang="en-US" sz="3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growth &amp; bandwagon effect, r</a:t>
          </a:r>
          <a:r>
            <a: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Microsoft YaHei" charset="0"/>
              <a:cs typeface="Arial" panose="020B0604020202020204" pitchFamily="34" charset="0"/>
            </a:rPr>
            <a:t>esource allocation, </a:t>
          </a:r>
          <a:r>
            <a:rPr lang="en-US" sz="3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and i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ntegrating the S</a:t>
          </a:r>
          <a:r>
            <a:rPr lang="en-US" sz="3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ustainable Development 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3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oals (SDGs)  into Sister </a:t>
          </a:r>
          <a:r>
            <a:rPr lang="en-US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3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ities  are key challenges</a:t>
          </a:r>
          <a:endParaRPr lang="en-AU" sz="3600" dirty="0">
            <a:solidFill>
              <a:schemeClr val="tx1"/>
            </a:solidFill>
          </a:endParaRPr>
        </a:p>
      </dgm:t>
    </dgm:pt>
    <dgm:pt modelId="{6A9F9DD1-236F-43EB-89C1-84B747C91280}" type="parTrans" cxnId="{C44545AE-2C51-46B6-A5C9-891F1509934B}">
      <dgm:prSet/>
      <dgm:spPr/>
      <dgm:t>
        <a:bodyPr/>
        <a:lstStyle/>
        <a:p>
          <a:endParaRPr lang="en-AU" sz="1200"/>
        </a:p>
      </dgm:t>
    </dgm:pt>
    <dgm:pt modelId="{73E2E1C0-9FA4-467E-B66A-47A114D9E6C2}" type="sibTrans" cxnId="{C44545AE-2C51-46B6-A5C9-891F1509934B}">
      <dgm:prSet/>
      <dgm:spPr/>
      <dgm:t>
        <a:bodyPr/>
        <a:lstStyle/>
        <a:p>
          <a:endParaRPr lang="en-AU" sz="1200"/>
        </a:p>
      </dgm:t>
    </dgm:pt>
    <dgm:pt modelId="{EDA8CDAC-D97D-4073-8B4C-2920C2D21485}" type="pres">
      <dgm:prSet presAssocID="{8DD22AD1-8DC4-49E3-BDA2-7260E4FB0EBC}" presName="linear" presStyleCnt="0">
        <dgm:presLayoutVars>
          <dgm:dir/>
          <dgm:animLvl val="lvl"/>
          <dgm:resizeHandles val="exact"/>
        </dgm:presLayoutVars>
      </dgm:prSet>
      <dgm:spPr/>
    </dgm:pt>
    <dgm:pt modelId="{AD64C6EE-C814-4D48-980B-2CBD6A5A78A2}" type="pres">
      <dgm:prSet presAssocID="{7439A91A-D8F0-4C8C-A4F1-F21E7684BC0B}" presName="parentLin" presStyleCnt="0"/>
      <dgm:spPr/>
    </dgm:pt>
    <dgm:pt modelId="{1BEA790C-C795-43EA-9771-39091D5C525E}" type="pres">
      <dgm:prSet presAssocID="{7439A91A-D8F0-4C8C-A4F1-F21E7684BC0B}" presName="parentLeftMargin" presStyleLbl="node1" presStyleIdx="0" presStyleCnt="2"/>
      <dgm:spPr/>
    </dgm:pt>
    <dgm:pt modelId="{0E0DA477-3230-4B7F-9B01-D735BB055D87}" type="pres">
      <dgm:prSet presAssocID="{7439A91A-D8F0-4C8C-A4F1-F21E7684BC0B}" presName="parentText" presStyleLbl="node1" presStyleIdx="0" presStyleCnt="2" custLinFactNeighborX="7732" custLinFactNeighborY="2339">
        <dgm:presLayoutVars>
          <dgm:chMax val="0"/>
          <dgm:bulletEnabled val="1"/>
        </dgm:presLayoutVars>
      </dgm:prSet>
      <dgm:spPr/>
    </dgm:pt>
    <dgm:pt modelId="{3E44B727-476A-4BE2-8E77-9F1ACA892622}" type="pres">
      <dgm:prSet presAssocID="{7439A91A-D8F0-4C8C-A4F1-F21E7684BC0B}" presName="negativeSpace" presStyleCnt="0"/>
      <dgm:spPr/>
    </dgm:pt>
    <dgm:pt modelId="{EFA1E020-3A70-47A8-B866-C865E50428A8}" type="pres">
      <dgm:prSet presAssocID="{7439A91A-D8F0-4C8C-A4F1-F21E7684BC0B}" presName="childText" presStyleLbl="conFgAcc1" presStyleIdx="0" presStyleCnt="2">
        <dgm:presLayoutVars>
          <dgm:bulletEnabled val="1"/>
        </dgm:presLayoutVars>
      </dgm:prSet>
      <dgm:spPr/>
    </dgm:pt>
    <dgm:pt modelId="{433D3949-851B-46DB-884A-7CE3266ACC6C}" type="pres">
      <dgm:prSet presAssocID="{40780486-5897-43DF-8DCE-9944B7E88413}" presName="spaceBetweenRectangles" presStyleCnt="0"/>
      <dgm:spPr/>
    </dgm:pt>
    <dgm:pt modelId="{9EA5392B-C650-4204-A868-245DF92AAA7F}" type="pres">
      <dgm:prSet presAssocID="{D8F43B28-6E66-4E25-BF07-E8E229BEF17F}" presName="parentLin" presStyleCnt="0"/>
      <dgm:spPr/>
    </dgm:pt>
    <dgm:pt modelId="{02B0B39C-FB16-49B5-8BC8-2F7F615624F4}" type="pres">
      <dgm:prSet presAssocID="{D8F43B28-6E66-4E25-BF07-E8E229BEF17F}" presName="parentLeftMargin" presStyleLbl="node1" presStyleIdx="0" presStyleCnt="2"/>
      <dgm:spPr/>
    </dgm:pt>
    <dgm:pt modelId="{86B89DF7-D05D-4FC5-9496-E330437F7EC2}" type="pres">
      <dgm:prSet presAssocID="{D8F43B28-6E66-4E25-BF07-E8E229BEF17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AF92AF2-C9CD-4268-BC4F-812632282081}" type="pres">
      <dgm:prSet presAssocID="{D8F43B28-6E66-4E25-BF07-E8E229BEF17F}" presName="negativeSpace" presStyleCnt="0"/>
      <dgm:spPr/>
    </dgm:pt>
    <dgm:pt modelId="{0632301F-4678-4D02-96B2-3BC67DDD5E6D}" type="pres">
      <dgm:prSet presAssocID="{D8F43B28-6E66-4E25-BF07-E8E229BEF17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E9C0145-C671-4366-81E2-1C20B2EACAB8}" type="presOf" srcId="{8DD22AD1-8DC4-49E3-BDA2-7260E4FB0EBC}" destId="{EDA8CDAC-D97D-4073-8B4C-2920C2D21485}" srcOrd="0" destOrd="0" presId="urn:microsoft.com/office/officeart/2005/8/layout/list1"/>
    <dgm:cxn modelId="{7FB6FD8D-31CD-46E3-84D8-3C3A75EC0E87}" type="presOf" srcId="{7439A91A-D8F0-4C8C-A4F1-F21E7684BC0B}" destId="{1BEA790C-C795-43EA-9771-39091D5C525E}" srcOrd="0" destOrd="0" presId="urn:microsoft.com/office/officeart/2005/8/layout/list1"/>
    <dgm:cxn modelId="{51444E9E-1A40-427C-BAD5-4B886AEFC7CA}" type="presOf" srcId="{7439A91A-D8F0-4C8C-A4F1-F21E7684BC0B}" destId="{0E0DA477-3230-4B7F-9B01-D735BB055D87}" srcOrd="1" destOrd="0" presId="urn:microsoft.com/office/officeart/2005/8/layout/list1"/>
    <dgm:cxn modelId="{C44545AE-2C51-46B6-A5C9-891F1509934B}" srcId="{8DD22AD1-8DC4-49E3-BDA2-7260E4FB0EBC}" destId="{D8F43B28-6E66-4E25-BF07-E8E229BEF17F}" srcOrd="1" destOrd="0" parTransId="{6A9F9DD1-236F-43EB-89C1-84B747C91280}" sibTransId="{73E2E1C0-9FA4-467E-B66A-47A114D9E6C2}"/>
    <dgm:cxn modelId="{392845D9-8B67-4422-B55A-0B6BBA05CAE2}" type="presOf" srcId="{D8F43B28-6E66-4E25-BF07-E8E229BEF17F}" destId="{86B89DF7-D05D-4FC5-9496-E330437F7EC2}" srcOrd="1" destOrd="0" presId="urn:microsoft.com/office/officeart/2005/8/layout/list1"/>
    <dgm:cxn modelId="{0E1D8BE2-89ED-4E37-A51A-C90CB8161549}" srcId="{8DD22AD1-8DC4-49E3-BDA2-7260E4FB0EBC}" destId="{7439A91A-D8F0-4C8C-A4F1-F21E7684BC0B}" srcOrd="0" destOrd="0" parTransId="{60D6783B-84D9-4041-9B2A-E4BA32DBAD94}" sibTransId="{40780486-5897-43DF-8DCE-9944B7E88413}"/>
    <dgm:cxn modelId="{1C5593FA-B774-4AAE-9196-1713EF533269}" type="presOf" srcId="{D8F43B28-6E66-4E25-BF07-E8E229BEF17F}" destId="{02B0B39C-FB16-49B5-8BC8-2F7F615624F4}" srcOrd="0" destOrd="0" presId="urn:microsoft.com/office/officeart/2005/8/layout/list1"/>
    <dgm:cxn modelId="{4501958E-E10F-4B3E-A0FF-E79D0C9ECB78}" type="presParOf" srcId="{EDA8CDAC-D97D-4073-8B4C-2920C2D21485}" destId="{AD64C6EE-C814-4D48-980B-2CBD6A5A78A2}" srcOrd="0" destOrd="0" presId="urn:microsoft.com/office/officeart/2005/8/layout/list1"/>
    <dgm:cxn modelId="{4C96D31C-C2B6-4A2E-B37E-63A8EB6BB026}" type="presParOf" srcId="{AD64C6EE-C814-4D48-980B-2CBD6A5A78A2}" destId="{1BEA790C-C795-43EA-9771-39091D5C525E}" srcOrd="0" destOrd="0" presId="urn:microsoft.com/office/officeart/2005/8/layout/list1"/>
    <dgm:cxn modelId="{0B1455CD-B685-439A-80D9-AE263CB27905}" type="presParOf" srcId="{AD64C6EE-C814-4D48-980B-2CBD6A5A78A2}" destId="{0E0DA477-3230-4B7F-9B01-D735BB055D87}" srcOrd="1" destOrd="0" presId="urn:microsoft.com/office/officeart/2005/8/layout/list1"/>
    <dgm:cxn modelId="{0E7C8364-4C7E-4300-8CB6-B3047D73E678}" type="presParOf" srcId="{EDA8CDAC-D97D-4073-8B4C-2920C2D21485}" destId="{3E44B727-476A-4BE2-8E77-9F1ACA892622}" srcOrd="1" destOrd="0" presId="urn:microsoft.com/office/officeart/2005/8/layout/list1"/>
    <dgm:cxn modelId="{6F1CB3F4-FACC-4963-AC05-C764DC687F24}" type="presParOf" srcId="{EDA8CDAC-D97D-4073-8B4C-2920C2D21485}" destId="{EFA1E020-3A70-47A8-B866-C865E50428A8}" srcOrd="2" destOrd="0" presId="urn:microsoft.com/office/officeart/2005/8/layout/list1"/>
    <dgm:cxn modelId="{720D6D1E-54F8-4CF4-9B46-FAC020F1B682}" type="presParOf" srcId="{EDA8CDAC-D97D-4073-8B4C-2920C2D21485}" destId="{433D3949-851B-46DB-884A-7CE3266ACC6C}" srcOrd="3" destOrd="0" presId="urn:microsoft.com/office/officeart/2005/8/layout/list1"/>
    <dgm:cxn modelId="{CEFC0791-8DB5-4E5B-9C32-824F7A3D31C8}" type="presParOf" srcId="{EDA8CDAC-D97D-4073-8B4C-2920C2D21485}" destId="{9EA5392B-C650-4204-A868-245DF92AAA7F}" srcOrd="4" destOrd="0" presId="urn:microsoft.com/office/officeart/2005/8/layout/list1"/>
    <dgm:cxn modelId="{37305970-5473-4FE4-966C-321E27EA43AD}" type="presParOf" srcId="{9EA5392B-C650-4204-A868-245DF92AAA7F}" destId="{02B0B39C-FB16-49B5-8BC8-2F7F615624F4}" srcOrd="0" destOrd="0" presId="urn:microsoft.com/office/officeart/2005/8/layout/list1"/>
    <dgm:cxn modelId="{4CF5623D-8529-4C85-9857-BB1B37539854}" type="presParOf" srcId="{9EA5392B-C650-4204-A868-245DF92AAA7F}" destId="{86B89DF7-D05D-4FC5-9496-E330437F7EC2}" srcOrd="1" destOrd="0" presId="urn:microsoft.com/office/officeart/2005/8/layout/list1"/>
    <dgm:cxn modelId="{1DF995D3-BA37-406C-A148-B1E1E8A527A4}" type="presParOf" srcId="{EDA8CDAC-D97D-4073-8B4C-2920C2D21485}" destId="{9AF92AF2-C9CD-4268-BC4F-812632282081}" srcOrd="5" destOrd="0" presId="urn:microsoft.com/office/officeart/2005/8/layout/list1"/>
    <dgm:cxn modelId="{4E6D5ADD-9A2F-4385-B868-A54323C08258}" type="presParOf" srcId="{EDA8CDAC-D97D-4073-8B4C-2920C2D21485}" destId="{0632301F-4678-4D02-96B2-3BC67DDD5E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F14FF0-C31E-4C41-AE6B-5B52003BC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1D72D-2BDC-4EFB-97D8-C55063F8F7CE}">
      <dgm:prSet/>
      <dgm:spPr/>
      <dgm:t>
        <a:bodyPr/>
        <a:lstStyle/>
        <a:p>
          <a:r>
            <a:rPr lang="en-AU" b="1" i="0" baseline="0"/>
            <a:t>Intra-council issues</a:t>
          </a:r>
          <a:endParaRPr lang="en-US"/>
        </a:p>
      </dgm:t>
    </dgm:pt>
    <dgm:pt modelId="{1B65DA2F-876A-481C-9EA5-9AB1D871BCB7}" type="parTrans" cxnId="{A039B302-7669-449E-B07B-9E5B452120C2}">
      <dgm:prSet/>
      <dgm:spPr/>
      <dgm:t>
        <a:bodyPr/>
        <a:lstStyle/>
        <a:p>
          <a:endParaRPr lang="en-US"/>
        </a:p>
      </dgm:t>
    </dgm:pt>
    <dgm:pt modelId="{05BD50F6-15EE-4429-BBB2-AA020522AD8D}" type="sibTrans" cxnId="{A039B302-7669-449E-B07B-9E5B452120C2}">
      <dgm:prSet/>
      <dgm:spPr/>
      <dgm:t>
        <a:bodyPr/>
        <a:lstStyle/>
        <a:p>
          <a:endParaRPr lang="en-US"/>
        </a:p>
      </dgm:t>
    </dgm:pt>
    <dgm:pt modelId="{501FAC13-5BA8-475D-ADE0-BB8C006AA436}">
      <dgm:prSet/>
      <dgm:spPr/>
      <dgm:t>
        <a:bodyPr/>
        <a:lstStyle/>
        <a:p>
          <a:r>
            <a:rPr lang="en-AU" b="1" i="0" baseline="0"/>
            <a:t>Support from key stakeholders (council and communities)</a:t>
          </a:r>
          <a:endParaRPr lang="en-US"/>
        </a:p>
      </dgm:t>
    </dgm:pt>
    <dgm:pt modelId="{735FD7CD-42EC-414D-B5B4-2D41076A2DF4}" type="parTrans" cxnId="{4DADF0D0-7B79-48D0-AD36-FCD22E18D3B3}">
      <dgm:prSet/>
      <dgm:spPr/>
      <dgm:t>
        <a:bodyPr/>
        <a:lstStyle/>
        <a:p>
          <a:endParaRPr lang="en-US"/>
        </a:p>
      </dgm:t>
    </dgm:pt>
    <dgm:pt modelId="{F8B4504E-BD41-4CF3-BEC4-EF9BD61AAF12}" type="sibTrans" cxnId="{4DADF0D0-7B79-48D0-AD36-FCD22E18D3B3}">
      <dgm:prSet/>
      <dgm:spPr/>
      <dgm:t>
        <a:bodyPr/>
        <a:lstStyle/>
        <a:p>
          <a:endParaRPr lang="en-US"/>
        </a:p>
      </dgm:t>
    </dgm:pt>
    <dgm:pt modelId="{080D8601-E8E7-410B-96C4-D75FC0E5C19E}">
      <dgm:prSet/>
      <dgm:spPr/>
      <dgm:t>
        <a:bodyPr/>
        <a:lstStyle/>
        <a:p>
          <a:r>
            <a:rPr lang="en-AU" b="1" i="0" baseline="0"/>
            <a:t>Strategic focus (programs and activities)</a:t>
          </a:r>
          <a:endParaRPr lang="en-US"/>
        </a:p>
      </dgm:t>
    </dgm:pt>
    <dgm:pt modelId="{E04294F1-6792-4BEC-8E31-5C496B51075D}" type="parTrans" cxnId="{48145EBC-094A-4BC2-80DC-DBABB8A5E163}">
      <dgm:prSet/>
      <dgm:spPr/>
      <dgm:t>
        <a:bodyPr/>
        <a:lstStyle/>
        <a:p>
          <a:endParaRPr lang="en-US"/>
        </a:p>
      </dgm:t>
    </dgm:pt>
    <dgm:pt modelId="{DA26C8C9-599E-4085-89FF-ED6515375A40}" type="sibTrans" cxnId="{48145EBC-094A-4BC2-80DC-DBABB8A5E163}">
      <dgm:prSet/>
      <dgm:spPr/>
      <dgm:t>
        <a:bodyPr/>
        <a:lstStyle/>
        <a:p>
          <a:endParaRPr lang="en-US"/>
        </a:p>
      </dgm:t>
    </dgm:pt>
    <dgm:pt modelId="{658B296A-1B7D-4138-B0F8-8E271CFDA5AB}">
      <dgm:prSet/>
      <dgm:spPr/>
      <dgm:t>
        <a:bodyPr/>
        <a:lstStyle/>
        <a:p>
          <a:r>
            <a:rPr lang="en-AU" b="1" i="0" baseline="0"/>
            <a:t>Capabilities and resources</a:t>
          </a:r>
          <a:endParaRPr lang="en-US"/>
        </a:p>
      </dgm:t>
    </dgm:pt>
    <dgm:pt modelId="{37553C35-CCED-455E-8B28-E801851928AB}" type="parTrans" cxnId="{494007D2-E19B-4FA8-9D40-BA508F5B5FFF}">
      <dgm:prSet/>
      <dgm:spPr/>
      <dgm:t>
        <a:bodyPr/>
        <a:lstStyle/>
        <a:p>
          <a:endParaRPr lang="en-US"/>
        </a:p>
      </dgm:t>
    </dgm:pt>
    <dgm:pt modelId="{7958F549-B48A-443B-B30E-E362DF172C02}" type="sibTrans" cxnId="{494007D2-E19B-4FA8-9D40-BA508F5B5FFF}">
      <dgm:prSet/>
      <dgm:spPr/>
      <dgm:t>
        <a:bodyPr/>
        <a:lstStyle/>
        <a:p>
          <a:endParaRPr lang="en-US"/>
        </a:p>
      </dgm:t>
    </dgm:pt>
    <dgm:pt modelId="{46EAE7B4-CBBA-41C1-91C1-46D00BA36D24}">
      <dgm:prSet/>
      <dgm:spPr/>
      <dgm:t>
        <a:bodyPr/>
        <a:lstStyle/>
        <a:p>
          <a:r>
            <a:rPr lang="en-AU" b="1" i="0" baseline="0"/>
            <a:t>Inter-council issues</a:t>
          </a:r>
          <a:endParaRPr lang="en-US"/>
        </a:p>
      </dgm:t>
    </dgm:pt>
    <dgm:pt modelId="{E36EFA43-AE2F-44D5-9249-0A0ADBB723C9}" type="parTrans" cxnId="{A7DF1F3C-9570-4F28-A196-43362B9E98B5}">
      <dgm:prSet/>
      <dgm:spPr/>
      <dgm:t>
        <a:bodyPr/>
        <a:lstStyle/>
        <a:p>
          <a:endParaRPr lang="en-US"/>
        </a:p>
      </dgm:t>
    </dgm:pt>
    <dgm:pt modelId="{A725234B-BAB7-4CF7-AE14-650FC9B0C1CF}" type="sibTrans" cxnId="{A7DF1F3C-9570-4F28-A196-43362B9E98B5}">
      <dgm:prSet/>
      <dgm:spPr/>
      <dgm:t>
        <a:bodyPr/>
        <a:lstStyle/>
        <a:p>
          <a:endParaRPr lang="en-US"/>
        </a:p>
      </dgm:t>
    </dgm:pt>
    <dgm:pt modelId="{4A4232C2-B1D6-4BC0-9682-14BFCAF01A9F}">
      <dgm:prSet/>
      <dgm:spPr/>
      <dgm:t>
        <a:bodyPr/>
        <a:lstStyle/>
        <a:p>
          <a:r>
            <a:rPr lang="en-AU" b="1" i="0" baseline="0"/>
            <a:t>Understanding and trust</a:t>
          </a:r>
          <a:endParaRPr lang="en-US"/>
        </a:p>
      </dgm:t>
    </dgm:pt>
    <dgm:pt modelId="{F4B33203-B182-454B-8E1C-37E7F63C62AE}" type="parTrans" cxnId="{589CC267-1F44-4B4C-8EC0-6198EC594D41}">
      <dgm:prSet/>
      <dgm:spPr/>
      <dgm:t>
        <a:bodyPr/>
        <a:lstStyle/>
        <a:p>
          <a:endParaRPr lang="en-US"/>
        </a:p>
      </dgm:t>
    </dgm:pt>
    <dgm:pt modelId="{F169978D-9863-4456-A5F3-3ABC43F74ED8}" type="sibTrans" cxnId="{589CC267-1F44-4B4C-8EC0-6198EC594D41}">
      <dgm:prSet/>
      <dgm:spPr/>
      <dgm:t>
        <a:bodyPr/>
        <a:lstStyle/>
        <a:p>
          <a:endParaRPr lang="en-US"/>
        </a:p>
      </dgm:t>
    </dgm:pt>
    <dgm:pt modelId="{E489DFC8-00D0-4096-A12F-EA8F715B0086}">
      <dgm:prSet/>
      <dgm:spPr/>
      <dgm:t>
        <a:bodyPr/>
        <a:lstStyle/>
        <a:p>
          <a:r>
            <a:rPr lang="en-AU" b="1" i="0" baseline="0" dirty="0"/>
            <a:t>Mutual support</a:t>
          </a:r>
          <a:endParaRPr lang="en-US" dirty="0"/>
        </a:p>
      </dgm:t>
    </dgm:pt>
    <dgm:pt modelId="{1B6C3C73-E7AE-43AC-A49A-A4DEC362BD11}" type="parTrans" cxnId="{E03B077F-AD62-4FDB-B6C4-5380DDFCDDEE}">
      <dgm:prSet/>
      <dgm:spPr/>
      <dgm:t>
        <a:bodyPr/>
        <a:lstStyle/>
        <a:p>
          <a:endParaRPr lang="en-US"/>
        </a:p>
      </dgm:t>
    </dgm:pt>
    <dgm:pt modelId="{6F06A6C3-4FA0-4C56-973A-AD30F80A578F}" type="sibTrans" cxnId="{E03B077F-AD62-4FDB-B6C4-5380DDFCDDEE}">
      <dgm:prSet/>
      <dgm:spPr/>
      <dgm:t>
        <a:bodyPr/>
        <a:lstStyle/>
        <a:p>
          <a:endParaRPr lang="en-US"/>
        </a:p>
      </dgm:t>
    </dgm:pt>
    <dgm:pt modelId="{D613F0EB-8BB1-4C06-8ECF-4B035D43F95E}">
      <dgm:prSet/>
      <dgm:spPr/>
      <dgm:t>
        <a:bodyPr/>
        <a:lstStyle/>
        <a:p>
          <a:r>
            <a:rPr lang="en-AU" b="1" i="0" baseline="0" dirty="0"/>
            <a:t>Differences and similarities</a:t>
          </a:r>
          <a:endParaRPr lang="en-US" dirty="0"/>
        </a:p>
      </dgm:t>
    </dgm:pt>
    <dgm:pt modelId="{7F9375F0-BFFE-4678-A7B8-8FC8D8F3F2B1}" type="parTrans" cxnId="{6493E17F-CED5-479B-8FA2-835B133C2C7F}">
      <dgm:prSet/>
      <dgm:spPr/>
      <dgm:t>
        <a:bodyPr/>
        <a:lstStyle/>
        <a:p>
          <a:endParaRPr lang="en-US"/>
        </a:p>
      </dgm:t>
    </dgm:pt>
    <dgm:pt modelId="{7CCDA4DD-65C0-4A20-B4A2-57510D4C3133}" type="sibTrans" cxnId="{6493E17F-CED5-479B-8FA2-835B133C2C7F}">
      <dgm:prSet/>
      <dgm:spPr/>
      <dgm:t>
        <a:bodyPr/>
        <a:lstStyle/>
        <a:p>
          <a:endParaRPr lang="en-US"/>
        </a:p>
      </dgm:t>
    </dgm:pt>
    <dgm:pt modelId="{5BCAD683-94F1-4AA5-88DE-283FCBEFBB5C}">
      <dgm:prSet/>
      <dgm:spPr/>
      <dgm:t>
        <a:bodyPr/>
        <a:lstStyle/>
        <a:p>
          <a:r>
            <a:rPr lang="en-AU" b="1" i="0" baseline="0"/>
            <a:t>Context, priorities and resources</a:t>
          </a:r>
          <a:endParaRPr lang="en-US"/>
        </a:p>
      </dgm:t>
    </dgm:pt>
    <dgm:pt modelId="{AC0238BB-571A-4787-9753-291DA3985BC8}" type="parTrans" cxnId="{A93F61F1-25E2-445D-99FC-0B7CBD6BD5E8}">
      <dgm:prSet/>
      <dgm:spPr/>
      <dgm:t>
        <a:bodyPr/>
        <a:lstStyle/>
        <a:p>
          <a:endParaRPr lang="en-US"/>
        </a:p>
      </dgm:t>
    </dgm:pt>
    <dgm:pt modelId="{C5ECBAA6-1CB6-4D50-8011-03716D5F07D6}" type="sibTrans" cxnId="{A93F61F1-25E2-445D-99FC-0B7CBD6BD5E8}">
      <dgm:prSet/>
      <dgm:spPr/>
      <dgm:t>
        <a:bodyPr/>
        <a:lstStyle/>
        <a:p>
          <a:endParaRPr lang="en-US"/>
        </a:p>
      </dgm:t>
    </dgm:pt>
    <dgm:pt modelId="{50DD7041-92E6-4716-B88A-2DD04DC25AF3}">
      <dgm:prSet/>
      <dgm:spPr/>
      <dgm:t>
        <a:bodyPr/>
        <a:lstStyle/>
        <a:p>
          <a:r>
            <a:rPr lang="en-AU" b="1" i="0" baseline="0"/>
            <a:t>Macro-environment</a:t>
          </a:r>
          <a:endParaRPr lang="en-US"/>
        </a:p>
      </dgm:t>
    </dgm:pt>
    <dgm:pt modelId="{4AFA25D4-9D30-415A-8934-395F072D0E5C}" type="parTrans" cxnId="{5AF8BC4C-38A6-4D07-9C7B-4812F8849200}">
      <dgm:prSet/>
      <dgm:spPr/>
      <dgm:t>
        <a:bodyPr/>
        <a:lstStyle/>
        <a:p>
          <a:endParaRPr lang="en-US"/>
        </a:p>
      </dgm:t>
    </dgm:pt>
    <dgm:pt modelId="{A90A9211-1139-4B6A-9664-558EB83AE969}" type="sibTrans" cxnId="{5AF8BC4C-38A6-4D07-9C7B-4812F8849200}">
      <dgm:prSet/>
      <dgm:spPr/>
      <dgm:t>
        <a:bodyPr/>
        <a:lstStyle/>
        <a:p>
          <a:endParaRPr lang="en-US"/>
        </a:p>
      </dgm:t>
    </dgm:pt>
    <dgm:pt modelId="{8EA6B693-A19A-45AE-8EC0-0AF4FC7843A3}">
      <dgm:prSet/>
      <dgm:spPr/>
      <dgm:t>
        <a:bodyPr/>
        <a:lstStyle/>
        <a:p>
          <a:r>
            <a:rPr lang="en-AU" b="1" i="0" baseline="0"/>
            <a:t>Domestic (Home and abroad)</a:t>
          </a:r>
          <a:endParaRPr lang="en-US"/>
        </a:p>
      </dgm:t>
    </dgm:pt>
    <dgm:pt modelId="{ADEF14F5-FED2-4B05-B1C2-86D7BE34322D}" type="parTrans" cxnId="{6C81630F-F0EC-4526-A37A-FB66B78484A3}">
      <dgm:prSet/>
      <dgm:spPr/>
      <dgm:t>
        <a:bodyPr/>
        <a:lstStyle/>
        <a:p>
          <a:endParaRPr lang="en-US"/>
        </a:p>
      </dgm:t>
    </dgm:pt>
    <dgm:pt modelId="{6181E425-34E9-4550-BEC9-E5127B28B78C}" type="sibTrans" cxnId="{6C81630F-F0EC-4526-A37A-FB66B78484A3}">
      <dgm:prSet/>
      <dgm:spPr/>
      <dgm:t>
        <a:bodyPr/>
        <a:lstStyle/>
        <a:p>
          <a:endParaRPr lang="en-US"/>
        </a:p>
      </dgm:t>
    </dgm:pt>
    <dgm:pt modelId="{4C75C404-D70E-43B9-81F3-757774401C89}">
      <dgm:prSet/>
      <dgm:spPr/>
      <dgm:t>
        <a:bodyPr/>
        <a:lstStyle/>
        <a:p>
          <a:r>
            <a:rPr lang="en-AU" b="1" i="0" baseline="0"/>
            <a:t>International</a:t>
          </a:r>
          <a:endParaRPr lang="en-US"/>
        </a:p>
      </dgm:t>
    </dgm:pt>
    <dgm:pt modelId="{1909DD07-A7E1-4217-B351-8E90477CD1B4}" type="parTrans" cxnId="{8B4C0381-16B5-4B50-9767-84C35D8C7150}">
      <dgm:prSet/>
      <dgm:spPr/>
      <dgm:t>
        <a:bodyPr/>
        <a:lstStyle/>
        <a:p>
          <a:endParaRPr lang="en-US"/>
        </a:p>
      </dgm:t>
    </dgm:pt>
    <dgm:pt modelId="{FCF12862-3E2C-4110-B63C-3BBAD980C899}" type="sibTrans" cxnId="{8B4C0381-16B5-4B50-9767-84C35D8C7150}">
      <dgm:prSet/>
      <dgm:spPr/>
      <dgm:t>
        <a:bodyPr/>
        <a:lstStyle/>
        <a:p>
          <a:endParaRPr lang="en-US"/>
        </a:p>
      </dgm:t>
    </dgm:pt>
    <dgm:pt modelId="{D6FE5A5D-0CCA-47AC-B295-C1DE97460B47}">
      <dgm:prSet/>
      <dgm:spPr/>
      <dgm:t>
        <a:bodyPr/>
        <a:lstStyle/>
        <a:p>
          <a:r>
            <a:rPr lang="en-AU" b="1" i="0" baseline="0" dirty="0"/>
            <a:t>On-going activities</a:t>
          </a:r>
          <a:endParaRPr lang="en-US" dirty="0"/>
        </a:p>
      </dgm:t>
    </dgm:pt>
    <dgm:pt modelId="{BDB8E7A1-D118-4A80-BF08-8B219833E9C8}" type="parTrans" cxnId="{3C383FD2-FF9A-4B55-846D-CA074A51FEC1}">
      <dgm:prSet/>
      <dgm:spPr/>
    </dgm:pt>
    <dgm:pt modelId="{4C93FABB-7BFE-44BE-AEED-4CF11D7BA269}" type="sibTrans" cxnId="{3C383FD2-FF9A-4B55-846D-CA074A51FEC1}">
      <dgm:prSet/>
      <dgm:spPr/>
    </dgm:pt>
    <dgm:pt modelId="{8B9BD26C-745D-42DB-ACE1-7FB554CC1AD1}" type="pres">
      <dgm:prSet presAssocID="{2FF14FF0-C31E-4C41-AE6B-5B52003BC78E}" presName="linear" presStyleCnt="0">
        <dgm:presLayoutVars>
          <dgm:animLvl val="lvl"/>
          <dgm:resizeHandles val="exact"/>
        </dgm:presLayoutVars>
      </dgm:prSet>
      <dgm:spPr/>
    </dgm:pt>
    <dgm:pt modelId="{1D39D1E9-508F-44A8-8301-8797ADAB81AB}" type="pres">
      <dgm:prSet presAssocID="{34F1D72D-2BDC-4EFB-97D8-C55063F8F7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D6E658-1FE9-4CCC-84AC-A6BCE81487F4}" type="pres">
      <dgm:prSet presAssocID="{34F1D72D-2BDC-4EFB-97D8-C55063F8F7CE}" presName="childText" presStyleLbl="revTx" presStyleIdx="0" presStyleCnt="3">
        <dgm:presLayoutVars>
          <dgm:bulletEnabled val="1"/>
        </dgm:presLayoutVars>
      </dgm:prSet>
      <dgm:spPr/>
    </dgm:pt>
    <dgm:pt modelId="{7AB32234-31FA-4D0A-A33F-C4C78B687BDF}" type="pres">
      <dgm:prSet presAssocID="{46EAE7B4-CBBA-41C1-91C1-46D00BA36D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8FC705-C909-43BD-905C-92A6E0D90120}" type="pres">
      <dgm:prSet presAssocID="{46EAE7B4-CBBA-41C1-91C1-46D00BA36D24}" presName="childText" presStyleLbl="revTx" presStyleIdx="1" presStyleCnt="3">
        <dgm:presLayoutVars>
          <dgm:bulletEnabled val="1"/>
        </dgm:presLayoutVars>
      </dgm:prSet>
      <dgm:spPr/>
    </dgm:pt>
    <dgm:pt modelId="{EE072C33-E48F-493B-9F91-70C55C37CEAA}" type="pres">
      <dgm:prSet presAssocID="{50DD7041-92E6-4716-B88A-2DD04DC25A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30FCFD8-0759-4915-9FF3-6679A7C2AB13}" type="pres">
      <dgm:prSet presAssocID="{50DD7041-92E6-4716-B88A-2DD04DC25AF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039B302-7669-449E-B07B-9E5B452120C2}" srcId="{2FF14FF0-C31E-4C41-AE6B-5B52003BC78E}" destId="{34F1D72D-2BDC-4EFB-97D8-C55063F8F7CE}" srcOrd="0" destOrd="0" parTransId="{1B65DA2F-876A-481C-9EA5-9AB1D871BCB7}" sibTransId="{05BD50F6-15EE-4429-BBB2-AA020522AD8D}"/>
    <dgm:cxn modelId="{6C81630F-F0EC-4526-A37A-FB66B78484A3}" srcId="{50DD7041-92E6-4716-B88A-2DD04DC25AF3}" destId="{8EA6B693-A19A-45AE-8EC0-0AF4FC7843A3}" srcOrd="0" destOrd="0" parTransId="{ADEF14F5-FED2-4B05-B1C2-86D7BE34322D}" sibTransId="{6181E425-34E9-4550-BEC9-E5127B28B78C}"/>
    <dgm:cxn modelId="{571FBB12-C2C5-4CB4-895B-6AAF5D8CD42E}" type="presOf" srcId="{4C75C404-D70E-43B9-81F3-757774401C89}" destId="{530FCFD8-0759-4915-9FF3-6679A7C2AB13}" srcOrd="0" destOrd="1" presId="urn:microsoft.com/office/officeart/2005/8/layout/vList2"/>
    <dgm:cxn modelId="{8057631A-1D00-42DC-8C2A-ADD888E374B6}" type="presOf" srcId="{5BCAD683-94F1-4AA5-88DE-283FCBEFBB5C}" destId="{6F8FC705-C909-43BD-905C-92A6E0D90120}" srcOrd="0" destOrd="4" presId="urn:microsoft.com/office/officeart/2005/8/layout/vList2"/>
    <dgm:cxn modelId="{A7DF1F3C-9570-4F28-A196-43362B9E98B5}" srcId="{2FF14FF0-C31E-4C41-AE6B-5B52003BC78E}" destId="{46EAE7B4-CBBA-41C1-91C1-46D00BA36D24}" srcOrd="1" destOrd="0" parTransId="{E36EFA43-AE2F-44D5-9249-0A0ADBB723C9}" sibTransId="{A725234B-BAB7-4CF7-AE14-650FC9B0C1CF}"/>
    <dgm:cxn modelId="{589CC267-1F44-4B4C-8EC0-6198EC594D41}" srcId="{46EAE7B4-CBBA-41C1-91C1-46D00BA36D24}" destId="{4A4232C2-B1D6-4BC0-9682-14BFCAF01A9F}" srcOrd="0" destOrd="0" parTransId="{F4B33203-B182-454B-8E1C-37E7F63C62AE}" sibTransId="{F169978D-9863-4456-A5F3-3ABC43F74ED8}"/>
    <dgm:cxn modelId="{5AF8BC4C-38A6-4D07-9C7B-4812F8849200}" srcId="{2FF14FF0-C31E-4C41-AE6B-5B52003BC78E}" destId="{50DD7041-92E6-4716-B88A-2DD04DC25AF3}" srcOrd="2" destOrd="0" parTransId="{4AFA25D4-9D30-415A-8934-395F072D0E5C}" sibTransId="{A90A9211-1139-4B6A-9664-558EB83AE969}"/>
    <dgm:cxn modelId="{1A7A5F7E-1928-4F50-8C30-2D0B0380768B}" type="presOf" srcId="{501FAC13-5BA8-475D-ADE0-BB8C006AA436}" destId="{3DD6E658-1FE9-4CCC-84AC-A6BCE81487F4}" srcOrd="0" destOrd="0" presId="urn:microsoft.com/office/officeart/2005/8/layout/vList2"/>
    <dgm:cxn modelId="{8676B07E-3341-46DD-9896-BDE555610A44}" type="presOf" srcId="{4A4232C2-B1D6-4BC0-9682-14BFCAF01A9F}" destId="{6F8FC705-C909-43BD-905C-92A6E0D90120}" srcOrd="0" destOrd="0" presId="urn:microsoft.com/office/officeart/2005/8/layout/vList2"/>
    <dgm:cxn modelId="{C2C7D37E-BE48-4315-B379-31824CB5902E}" type="presOf" srcId="{D613F0EB-8BB1-4C06-8ECF-4B035D43F95E}" destId="{6F8FC705-C909-43BD-905C-92A6E0D90120}" srcOrd="0" destOrd="3" presId="urn:microsoft.com/office/officeart/2005/8/layout/vList2"/>
    <dgm:cxn modelId="{E03B077F-AD62-4FDB-B6C4-5380DDFCDDEE}" srcId="{46EAE7B4-CBBA-41C1-91C1-46D00BA36D24}" destId="{E489DFC8-00D0-4096-A12F-EA8F715B0086}" srcOrd="1" destOrd="0" parTransId="{1B6C3C73-E7AE-43AC-A49A-A4DEC362BD11}" sibTransId="{6F06A6C3-4FA0-4C56-973A-AD30F80A578F}"/>
    <dgm:cxn modelId="{6493E17F-CED5-479B-8FA2-835B133C2C7F}" srcId="{46EAE7B4-CBBA-41C1-91C1-46D00BA36D24}" destId="{D613F0EB-8BB1-4C06-8ECF-4B035D43F95E}" srcOrd="3" destOrd="0" parTransId="{7F9375F0-BFFE-4678-A7B8-8FC8D8F3F2B1}" sibTransId="{7CCDA4DD-65C0-4A20-B4A2-57510D4C3133}"/>
    <dgm:cxn modelId="{8B4C0381-16B5-4B50-9767-84C35D8C7150}" srcId="{50DD7041-92E6-4716-B88A-2DD04DC25AF3}" destId="{4C75C404-D70E-43B9-81F3-757774401C89}" srcOrd="1" destOrd="0" parTransId="{1909DD07-A7E1-4217-B351-8E90477CD1B4}" sibTransId="{FCF12862-3E2C-4110-B63C-3BBAD980C899}"/>
    <dgm:cxn modelId="{E8B9A18C-C338-4100-84ED-485A7D8FFE72}" type="presOf" srcId="{D6FE5A5D-0CCA-47AC-B295-C1DE97460B47}" destId="{6F8FC705-C909-43BD-905C-92A6E0D90120}" srcOrd="0" destOrd="2" presId="urn:microsoft.com/office/officeart/2005/8/layout/vList2"/>
    <dgm:cxn modelId="{FFEC8096-F0B1-4B6E-ADC8-AF10A16FF778}" type="presOf" srcId="{50DD7041-92E6-4716-B88A-2DD04DC25AF3}" destId="{EE072C33-E48F-493B-9F91-70C55C37CEAA}" srcOrd="0" destOrd="0" presId="urn:microsoft.com/office/officeart/2005/8/layout/vList2"/>
    <dgm:cxn modelId="{F8B3F998-E980-41B8-A965-A94DEF69B14E}" type="presOf" srcId="{658B296A-1B7D-4138-B0F8-8E271CFDA5AB}" destId="{3DD6E658-1FE9-4CCC-84AC-A6BCE81487F4}" srcOrd="0" destOrd="2" presId="urn:microsoft.com/office/officeart/2005/8/layout/vList2"/>
    <dgm:cxn modelId="{89A2C3B4-AB5D-4058-B0F6-F71153A17F9F}" type="presOf" srcId="{46EAE7B4-CBBA-41C1-91C1-46D00BA36D24}" destId="{7AB32234-31FA-4D0A-A33F-C4C78B687BDF}" srcOrd="0" destOrd="0" presId="urn:microsoft.com/office/officeart/2005/8/layout/vList2"/>
    <dgm:cxn modelId="{351D79B8-B258-4C13-BC38-6AE2E9103462}" type="presOf" srcId="{E489DFC8-00D0-4096-A12F-EA8F715B0086}" destId="{6F8FC705-C909-43BD-905C-92A6E0D90120}" srcOrd="0" destOrd="1" presId="urn:microsoft.com/office/officeart/2005/8/layout/vList2"/>
    <dgm:cxn modelId="{48145EBC-094A-4BC2-80DC-DBABB8A5E163}" srcId="{34F1D72D-2BDC-4EFB-97D8-C55063F8F7CE}" destId="{080D8601-E8E7-410B-96C4-D75FC0E5C19E}" srcOrd="1" destOrd="0" parTransId="{E04294F1-6792-4BEC-8E31-5C496B51075D}" sibTransId="{DA26C8C9-599E-4085-89FF-ED6515375A40}"/>
    <dgm:cxn modelId="{991802CF-10CF-4CE5-9236-848EE69E429F}" type="presOf" srcId="{8EA6B693-A19A-45AE-8EC0-0AF4FC7843A3}" destId="{530FCFD8-0759-4915-9FF3-6679A7C2AB13}" srcOrd="0" destOrd="0" presId="urn:microsoft.com/office/officeart/2005/8/layout/vList2"/>
    <dgm:cxn modelId="{A59426CF-E870-4CAE-BCD0-7E0486980E6F}" type="presOf" srcId="{2FF14FF0-C31E-4C41-AE6B-5B52003BC78E}" destId="{8B9BD26C-745D-42DB-ACE1-7FB554CC1AD1}" srcOrd="0" destOrd="0" presId="urn:microsoft.com/office/officeart/2005/8/layout/vList2"/>
    <dgm:cxn modelId="{4DADF0D0-7B79-48D0-AD36-FCD22E18D3B3}" srcId="{34F1D72D-2BDC-4EFB-97D8-C55063F8F7CE}" destId="{501FAC13-5BA8-475D-ADE0-BB8C006AA436}" srcOrd="0" destOrd="0" parTransId="{735FD7CD-42EC-414D-B5B4-2D41076A2DF4}" sibTransId="{F8B4504E-BD41-4CF3-BEC4-EF9BD61AAF12}"/>
    <dgm:cxn modelId="{494007D2-E19B-4FA8-9D40-BA508F5B5FFF}" srcId="{34F1D72D-2BDC-4EFB-97D8-C55063F8F7CE}" destId="{658B296A-1B7D-4138-B0F8-8E271CFDA5AB}" srcOrd="2" destOrd="0" parTransId="{37553C35-CCED-455E-8B28-E801851928AB}" sibTransId="{7958F549-B48A-443B-B30E-E362DF172C02}"/>
    <dgm:cxn modelId="{3C383FD2-FF9A-4B55-846D-CA074A51FEC1}" srcId="{46EAE7B4-CBBA-41C1-91C1-46D00BA36D24}" destId="{D6FE5A5D-0CCA-47AC-B295-C1DE97460B47}" srcOrd="2" destOrd="0" parTransId="{BDB8E7A1-D118-4A80-BF08-8B219833E9C8}" sibTransId="{4C93FABB-7BFE-44BE-AEED-4CF11D7BA269}"/>
    <dgm:cxn modelId="{1902E0EA-8D92-4A64-BC55-20B65A6D5CBD}" type="presOf" srcId="{34F1D72D-2BDC-4EFB-97D8-C55063F8F7CE}" destId="{1D39D1E9-508F-44A8-8301-8797ADAB81AB}" srcOrd="0" destOrd="0" presId="urn:microsoft.com/office/officeart/2005/8/layout/vList2"/>
    <dgm:cxn modelId="{A93F61F1-25E2-445D-99FC-0B7CBD6BD5E8}" srcId="{D613F0EB-8BB1-4C06-8ECF-4B035D43F95E}" destId="{5BCAD683-94F1-4AA5-88DE-283FCBEFBB5C}" srcOrd="0" destOrd="0" parTransId="{AC0238BB-571A-4787-9753-291DA3985BC8}" sibTransId="{C5ECBAA6-1CB6-4D50-8011-03716D5F07D6}"/>
    <dgm:cxn modelId="{BDEA7EFC-0313-4BE1-AA42-C27546EB38B0}" type="presOf" srcId="{080D8601-E8E7-410B-96C4-D75FC0E5C19E}" destId="{3DD6E658-1FE9-4CCC-84AC-A6BCE81487F4}" srcOrd="0" destOrd="1" presId="urn:microsoft.com/office/officeart/2005/8/layout/vList2"/>
    <dgm:cxn modelId="{17257414-2C22-4D2D-87E5-D3449BA9AFED}" type="presParOf" srcId="{8B9BD26C-745D-42DB-ACE1-7FB554CC1AD1}" destId="{1D39D1E9-508F-44A8-8301-8797ADAB81AB}" srcOrd="0" destOrd="0" presId="urn:microsoft.com/office/officeart/2005/8/layout/vList2"/>
    <dgm:cxn modelId="{C9049282-DDE6-4D54-AFDD-35BF2FBDDF43}" type="presParOf" srcId="{8B9BD26C-745D-42DB-ACE1-7FB554CC1AD1}" destId="{3DD6E658-1FE9-4CCC-84AC-A6BCE81487F4}" srcOrd="1" destOrd="0" presId="urn:microsoft.com/office/officeart/2005/8/layout/vList2"/>
    <dgm:cxn modelId="{A0DFEF57-D6D8-4382-971A-9D07D6921A4A}" type="presParOf" srcId="{8B9BD26C-745D-42DB-ACE1-7FB554CC1AD1}" destId="{7AB32234-31FA-4D0A-A33F-C4C78B687BDF}" srcOrd="2" destOrd="0" presId="urn:microsoft.com/office/officeart/2005/8/layout/vList2"/>
    <dgm:cxn modelId="{EB0122C1-07C1-424E-A3E5-80D01C5D7499}" type="presParOf" srcId="{8B9BD26C-745D-42DB-ACE1-7FB554CC1AD1}" destId="{6F8FC705-C909-43BD-905C-92A6E0D90120}" srcOrd="3" destOrd="0" presId="urn:microsoft.com/office/officeart/2005/8/layout/vList2"/>
    <dgm:cxn modelId="{2B8750E3-C460-4F10-AF0F-BD5A85B04198}" type="presParOf" srcId="{8B9BD26C-745D-42DB-ACE1-7FB554CC1AD1}" destId="{EE072C33-E48F-493B-9F91-70C55C37CEAA}" srcOrd="4" destOrd="0" presId="urn:microsoft.com/office/officeart/2005/8/layout/vList2"/>
    <dgm:cxn modelId="{19DBBAD9-D58E-4342-8413-FDFC79DF298C}" type="presParOf" srcId="{8B9BD26C-745D-42DB-ACE1-7FB554CC1AD1}" destId="{530FCFD8-0759-4915-9FF3-6679A7C2AB1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0C531-7EFB-4CF3-BBB2-3F197CEA0FC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EAC9610-1851-4CD8-816A-45D39B47938A}">
      <dgm:prSet phldrT="[Text]"/>
      <dgm:spPr>
        <a:solidFill>
          <a:srgbClr val="FAC802"/>
        </a:solidFill>
      </dgm:spPr>
      <dgm:t>
        <a:bodyPr/>
        <a:lstStyle/>
        <a:p>
          <a:r>
            <a:rPr lang="de-DE" dirty="0"/>
            <a:t>Increasing student exchange opportunities</a:t>
          </a:r>
          <a:endParaRPr lang="en-AU" dirty="0"/>
        </a:p>
      </dgm:t>
    </dgm:pt>
    <dgm:pt modelId="{A82911AD-0ADD-491E-9B49-52876A227A9A}" type="parTrans" cxnId="{D5BD42B1-6D84-4065-99B0-64B262A0A658}">
      <dgm:prSet/>
      <dgm:spPr/>
      <dgm:t>
        <a:bodyPr/>
        <a:lstStyle/>
        <a:p>
          <a:endParaRPr lang="en-AU"/>
        </a:p>
      </dgm:t>
    </dgm:pt>
    <dgm:pt modelId="{FEB865F2-6521-43CE-B898-B44B2943E841}" type="sibTrans" cxnId="{D5BD42B1-6D84-4065-99B0-64B262A0A658}">
      <dgm:prSet/>
      <dgm:spPr/>
      <dgm:t>
        <a:bodyPr/>
        <a:lstStyle/>
        <a:p>
          <a:endParaRPr lang="en-AU"/>
        </a:p>
      </dgm:t>
    </dgm:pt>
    <dgm:pt modelId="{E57880AF-E999-4306-8190-76D743C3BFC3}">
      <dgm:prSet phldrT="[Text]"/>
      <dgm:spPr/>
      <dgm:t>
        <a:bodyPr/>
        <a:lstStyle/>
        <a:p>
          <a:r>
            <a:rPr lang="de-DE" dirty="0"/>
            <a:t>Promoting cultural awareness</a:t>
          </a:r>
          <a:endParaRPr lang="en-AU" dirty="0"/>
        </a:p>
      </dgm:t>
    </dgm:pt>
    <dgm:pt modelId="{2CBAEE4F-1B74-4A6E-8A59-1B9C54FF7D47}" type="parTrans" cxnId="{9C823E42-637F-4FC7-B582-157021C90384}">
      <dgm:prSet/>
      <dgm:spPr/>
      <dgm:t>
        <a:bodyPr/>
        <a:lstStyle/>
        <a:p>
          <a:endParaRPr lang="en-AU"/>
        </a:p>
      </dgm:t>
    </dgm:pt>
    <dgm:pt modelId="{67EA5D49-76F8-4AA5-8274-29CBE9DDAAD8}" type="sibTrans" cxnId="{9C823E42-637F-4FC7-B582-157021C90384}">
      <dgm:prSet/>
      <dgm:spPr/>
      <dgm:t>
        <a:bodyPr/>
        <a:lstStyle/>
        <a:p>
          <a:endParaRPr lang="en-AU"/>
        </a:p>
      </dgm:t>
    </dgm:pt>
    <dgm:pt modelId="{AC78EAC1-FE70-47B3-9F49-229A8BC5A810}">
      <dgm:prSet phldrT="[Text]"/>
      <dgm:spPr>
        <a:solidFill>
          <a:srgbClr val="E6202C"/>
        </a:solidFill>
      </dgm:spPr>
      <dgm:t>
        <a:bodyPr/>
        <a:lstStyle/>
        <a:p>
          <a:r>
            <a:rPr lang="de-DE" dirty="0"/>
            <a:t>Advancing internationalisation</a:t>
          </a:r>
          <a:endParaRPr lang="en-AU" dirty="0"/>
        </a:p>
      </dgm:t>
    </dgm:pt>
    <dgm:pt modelId="{421743F4-8671-4885-973D-75B7B9520C0C}" type="parTrans" cxnId="{BDFE4368-C0F2-4841-A5A0-8B8C64187FDD}">
      <dgm:prSet/>
      <dgm:spPr/>
      <dgm:t>
        <a:bodyPr/>
        <a:lstStyle/>
        <a:p>
          <a:endParaRPr lang="en-AU"/>
        </a:p>
      </dgm:t>
    </dgm:pt>
    <dgm:pt modelId="{F5DC6CDA-7FDA-4D18-979B-95DE9277DAF3}" type="sibTrans" cxnId="{BDFE4368-C0F2-4841-A5A0-8B8C64187FDD}">
      <dgm:prSet/>
      <dgm:spPr/>
      <dgm:t>
        <a:bodyPr/>
        <a:lstStyle/>
        <a:p>
          <a:endParaRPr lang="en-AU"/>
        </a:p>
      </dgm:t>
    </dgm:pt>
    <dgm:pt modelId="{259A9FDF-18DB-4507-A5E1-0CF59FF00C14}" type="pres">
      <dgm:prSet presAssocID="{A760C531-7EFB-4CF3-BBB2-3F197CEA0FC9}" presName="Name0" presStyleCnt="0">
        <dgm:presLayoutVars>
          <dgm:chMax val="7"/>
          <dgm:chPref val="7"/>
          <dgm:dir/>
        </dgm:presLayoutVars>
      </dgm:prSet>
      <dgm:spPr/>
    </dgm:pt>
    <dgm:pt modelId="{A3855400-3D21-4D3F-9780-E0D65E31FE6C}" type="pres">
      <dgm:prSet presAssocID="{A760C531-7EFB-4CF3-BBB2-3F197CEA0FC9}" presName="Name1" presStyleCnt="0"/>
      <dgm:spPr/>
    </dgm:pt>
    <dgm:pt modelId="{D0CBE6C4-479B-46A4-9320-3C947B57A326}" type="pres">
      <dgm:prSet presAssocID="{A760C531-7EFB-4CF3-BBB2-3F197CEA0FC9}" presName="cycle" presStyleCnt="0"/>
      <dgm:spPr/>
    </dgm:pt>
    <dgm:pt modelId="{666A24BC-BB31-4C5F-B17A-9A2867C9A1A9}" type="pres">
      <dgm:prSet presAssocID="{A760C531-7EFB-4CF3-BBB2-3F197CEA0FC9}" presName="srcNode" presStyleLbl="node1" presStyleIdx="0" presStyleCnt="3"/>
      <dgm:spPr/>
    </dgm:pt>
    <dgm:pt modelId="{70F1552B-B154-463C-8280-70407E2C66C2}" type="pres">
      <dgm:prSet presAssocID="{A760C531-7EFB-4CF3-BBB2-3F197CEA0FC9}" presName="conn" presStyleLbl="parChTrans1D2" presStyleIdx="0" presStyleCnt="1"/>
      <dgm:spPr/>
    </dgm:pt>
    <dgm:pt modelId="{71C08FD3-C895-483E-8749-9F59B68C22DA}" type="pres">
      <dgm:prSet presAssocID="{A760C531-7EFB-4CF3-BBB2-3F197CEA0FC9}" presName="extraNode" presStyleLbl="node1" presStyleIdx="0" presStyleCnt="3"/>
      <dgm:spPr/>
    </dgm:pt>
    <dgm:pt modelId="{E96311D0-23F7-4796-9078-B97BB7EE8942}" type="pres">
      <dgm:prSet presAssocID="{A760C531-7EFB-4CF3-BBB2-3F197CEA0FC9}" presName="dstNode" presStyleLbl="node1" presStyleIdx="0" presStyleCnt="3"/>
      <dgm:spPr/>
    </dgm:pt>
    <dgm:pt modelId="{64E5461A-9873-4A72-9F7E-B5D06AA21BC9}" type="pres">
      <dgm:prSet presAssocID="{7EAC9610-1851-4CD8-816A-45D39B47938A}" presName="text_1" presStyleLbl="node1" presStyleIdx="0" presStyleCnt="3">
        <dgm:presLayoutVars>
          <dgm:bulletEnabled val="1"/>
        </dgm:presLayoutVars>
      </dgm:prSet>
      <dgm:spPr/>
    </dgm:pt>
    <dgm:pt modelId="{C8A6D1DE-D033-4DD8-8D91-A675E2A0E6F0}" type="pres">
      <dgm:prSet presAssocID="{7EAC9610-1851-4CD8-816A-45D39B47938A}" presName="accent_1" presStyleCnt="0"/>
      <dgm:spPr/>
    </dgm:pt>
    <dgm:pt modelId="{16756104-F35F-4D14-A2CA-FCB1339B56DD}" type="pres">
      <dgm:prSet presAssocID="{7EAC9610-1851-4CD8-816A-45D39B47938A}" presName="accentRepeatNode" presStyleLbl="solidFgAcc1" presStyleIdx="0" presStyleCnt="3"/>
      <dgm:spPr/>
    </dgm:pt>
    <dgm:pt modelId="{DFE172EF-986A-4488-8800-B9B73399FF6A}" type="pres">
      <dgm:prSet presAssocID="{E57880AF-E999-4306-8190-76D743C3BFC3}" presName="text_2" presStyleLbl="node1" presStyleIdx="1" presStyleCnt="3">
        <dgm:presLayoutVars>
          <dgm:bulletEnabled val="1"/>
        </dgm:presLayoutVars>
      </dgm:prSet>
      <dgm:spPr/>
    </dgm:pt>
    <dgm:pt modelId="{271F9146-8959-44CA-BD5A-970DE9E10B11}" type="pres">
      <dgm:prSet presAssocID="{E57880AF-E999-4306-8190-76D743C3BFC3}" presName="accent_2" presStyleCnt="0"/>
      <dgm:spPr/>
    </dgm:pt>
    <dgm:pt modelId="{72D0411E-E022-499C-8554-200656ED5707}" type="pres">
      <dgm:prSet presAssocID="{E57880AF-E999-4306-8190-76D743C3BFC3}" presName="accentRepeatNode" presStyleLbl="solidFgAcc1" presStyleIdx="1" presStyleCnt="3"/>
      <dgm:spPr/>
    </dgm:pt>
    <dgm:pt modelId="{1E10BD83-BAEB-4E40-BF0C-CAB1308CE969}" type="pres">
      <dgm:prSet presAssocID="{AC78EAC1-FE70-47B3-9F49-229A8BC5A810}" presName="text_3" presStyleLbl="node1" presStyleIdx="2" presStyleCnt="3">
        <dgm:presLayoutVars>
          <dgm:bulletEnabled val="1"/>
        </dgm:presLayoutVars>
      </dgm:prSet>
      <dgm:spPr/>
    </dgm:pt>
    <dgm:pt modelId="{010B50A5-1C40-4A15-99E4-300C5D2093FB}" type="pres">
      <dgm:prSet presAssocID="{AC78EAC1-FE70-47B3-9F49-229A8BC5A810}" presName="accent_3" presStyleCnt="0"/>
      <dgm:spPr/>
    </dgm:pt>
    <dgm:pt modelId="{D6A3B71B-43DC-4CF5-9BDA-4E45B128C973}" type="pres">
      <dgm:prSet presAssocID="{AC78EAC1-FE70-47B3-9F49-229A8BC5A810}" presName="accentRepeatNode" presStyleLbl="solidFgAcc1" presStyleIdx="2" presStyleCnt="3"/>
      <dgm:spPr/>
    </dgm:pt>
  </dgm:ptLst>
  <dgm:cxnLst>
    <dgm:cxn modelId="{36ED9638-7D83-4C21-89EC-C5E7B7CD7995}" type="presOf" srcId="{A760C531-7EFB-4CF3-BBB2-3F197CEA0FC9}" destId="{259A9FDF-18DB-4507-A5E1-0CF59FF00C14}" srcOrd="0" destOrd="0" presId="urn:microsoft.com/office/officeart/2008/layout/VerticalCurvedList"/>
    <dgm:cxn modelId="{9C823E42-637F-4FC7-B582-157021C90384}" srcId="{A760C531-7EFB-4CF3-BBB2-3F197CEA0FC9}" destId="{E57880AF-E999-4306-8190-76D743C3BFC3}" srcOrd="1" destOrd="0" parTransId="{2CBAEE4F-1B74-4A6E-8A59-1B9C54FF7D47}" sibTransId="{67EA5D49-76F8-4AA5-8274-29CBE9DDAAD8}"/>
    <dgm:cxn modelId="{83380465-CED2-40C8-B8DE-CFA326175A71}" type="presOf" srcId="{E57880AF-E999-4306-8190-76D743C3BFC3}" destId="{DFE172EF-986A-4488-8800-B9B73399FF6A}" srcOrd="0" destOrd="0" presId="urn:microsoft.com/office/officeart/2008/layout/VerticalCurvedList"/>
    <dgm:cxn modelId="{BDFE4368-C0F2-4841-A5A0-8B8C64187FDD}" srcId="{A760C531-7EFB-4CF3-BBB2-3F197CEA0FC9}" destId="{AC78EAC1-FE70-47B3-9F49-229A8BC5A810}" srcOrd="2" destOrd="0" parTransId="{421743F4-8671-4885-973D-75B7B9520C0C}" sibTransId="{F5DC6CDA-7FDA-4D18-979B-95DE9277DAF3}"/>
    <dgm:cxn modelId="{03290B8F-20A7-4261-9D89-AD9101E69646}" type="presOf" srcId="{AC78EAC1-FE70-47B3-9F49-229A8BC5A810}" destId="{1E10BD83-BAEB-4E40-BF0C-CAB1308CE969}" srcOrd="0" destOrd="0" presId="urn:microsoft.com/office/officeart/2008/layout/VerticalCurvedList"/>
    <dgm:cxn modelId="{5518BA99-04D9-4422-A252-5DED42031F99}" type="presOf" srcId="{7EAC9610-1851-4CD8-816A-45D39B47938A}" destId="{64E5461A-9873-4A72-9F7E-B5D06AA21BC9}" srcOrd="0" destOrd="0" presId="urn:microsoft.com/office/officeart/2008/layout/VerticalCurvedList"/>
    <dgm:cxn modelId="{D5BD42B1-6D84-4065-99B0-64B262A0A658}" srcId="{A760C531-7EFB-4CF3-BBB2-3F197CEA0FC9}" destId="{7EAC9610-1851-4CD8-816A-45D39B47938A}" srcOrd="0" destOrd="0" parTransId="{A82911AD-0ADD-491E-9B49-52876A227A9A}" sibTransId="{FEB865F2-6521-43CE-B898-B44B2943E841}"/>
    <dgm:cxn modelId="{C64CEBD3-CD09-4996-95F7-80787A0DB730}" type="presOf" srcId="{FEB865F2-6521-43CE-B898-B44B2943E841}" destId="{70F1552B-B154-463C-8280-70407E2C66C2}" srcOrd="0" destOrd="0" presId="urn:microsoft.com/office/officeart/2008/layout/VerticalCurvedList"/>
    <dgm:cxn modelId="{78914938-8E41-43EC-A282-F51F015EF2D4}" type="presParOf" srcId="{259A9FDF-18DB-4507-A5E1-0CF59FF00C14}" destId="{A3855400-3D21-4D3F-9780-E0D65E31FE6C}" srcOrd="0" destOrd="0" presId="urn:microsoft.com/office/officeart/2008/layout/VerticalCurvedList"/>
    <dgm:cxn modelId="{299293BB-69B0-4A1A-93E1-CCBF54C2F35B}" type="presParOf" srcId="{A3855400-3D21-4D3F-9780-E0D65E31FE6C}" destId="{D0CBE6C4-479B-46A4-9320-3C947B57A326}" srcOrd="0" destOrd="0" presId="urn:microsoft.com/office/officeart/2008/layout/VerticalCurvedList"/>
    <dgm:cxn modelId="{61D4BCB5-D35D-4724-A477-44ECF409FF5E}" type="presParOf" srcId="{D0CBE6C4-479B-46A4-9320-3C947B57A326}" destId="{666A24BC-BB31-4C5F-B17A-9A2867C9A1A9}" srcOrd="0" destOrd="0" presId="urn:microsoft.com/office/officeart/2008/layout/VerticalCurvedList"/>
    <dgm:cxn modelId="{23878879-D86D-404A-AEF0-2B3A72FE5DBD}" type="presParOf" srcId="{D0CBE6C4-479B-46A4-9320-3C947B57A326}" destId="{70F1552B-B154-463C-8280-70407E2C66C2}" srcOrd="1" destOrd="0" presId="urn:microsoft.com/office/officeart/2008/layout/VerticalCurvedList"/>
    <dgm:cxn modelId="{4EABA4E9-CFE3-46C1-8A97-81DB74ACB3E2}" type="presParOf" srcId="{D0CBE6C4-479B-46A4-9320-3C947B57A326}" destId="{71C08FD3-C895-483E-8749-9F59B68C22DA}" srcOrd="2" destOrd="0" presId="urn:microsoft.com/office/officeart/2008/layout/VerticalCurvedList"/>
    <dgm:cxn modelId="{8B968E75-BDD1-4953-A8F1-B812792FA84A}" type="presParOf" srcId="{D0CBE6C4-479B-46A4-9320-3C947B57A326}" destId="{E96311D0-23F7-4796-9078-B97BB7EE8942}" srcOrd="3" destOrd="0" presId="urn:microsoft.com/office/officeart/2008/layout/VerticalCurvedList"/>
    <dgm:cxn modelId="{3AA70F89-51A1-4532-9D17-416292555822}" type="presParOf" srcId="{A3855400-3D21-4D3F-9780-E0D65E31FE6C}" destId="{64E5461A-9873-4A72-9F7E-B5D06AA21BC9}" srcOrd="1" destOrd="0" presId="urn:microsoft.com/office/officeart/2008/layout/VerticalCurvedList"/>
    <dgm:cxn modelId="{313D9FC2-F52B-4F38-B9DD-0FDB19A347B4}" type="presParOf" srcId="{A3855400-3D21-4D3F-9780-E0D65E31FE6C}" destId="{C8A6D1DE-D033-4DD8-8D91-A675E2A0E6F0}" srcOrd="2" destOrd="0" presId="urn:microsoft.com/office/officeart/2008/layout/VerticalCurvedList"/>
    <dgm:cxn modelId="{81E20FC7-BB94-4736-BECD-E941ADEC48D9}" type="presParOf" srcId="{C8A6D1DE-D033-4DD8-8D91-A675E2A0E6F0}" destId="{16756104-F35F-4D14-A2CA-FCB1339B56DD}" srcOrd="0" destOrd="0" presId="urn:microsoft.com/office/officeart/2008/layout/VerticalCurvedList"/>
    <dgm:cxn modelId="{38770DBF-FCF2-4E27-9184-3CAAA63B1D96}" type="presParOf" srcId="{A3855400-3D21-4D3F-9780-E0D65E31FE6C}" destId="{DFE172EF-986A-4488-8800-B9B73399FF6A}" srcOrd="3" destOrd="0" presId="urn:microsoft.com/office/officeart/2008/layout/VerticalCurvedList"/>
    <dgm:cxn modelId="{EB1EE932-1D54-4589-A360-D3E74A835180}" type="presParOf" srcId="{A3855400-3D21-4D3F-9780-E0D65E31FE6C}" destId="{271F9146-8959-44CA-BD5A-970DE9E10B11}" srcOrd="4" destOrd="0" presId="urn:microsoft.com/office/officeart/2008/layout/VerticalCurvedList"/>
    <dgm:cxn modelId="{D424B7D0-EE17-44F7-80E6-BC44F5C64617}" type="presParOf" srcId="{271F9146-8959-44CA-BD5A-970DE9E10B11}" destId="{72D0411E-E022-499C-8554-200656ED5707}" srcOrd="0" destOrd="0" presId="urn:microsoft.com/office/officeart/2008/layout/VerticalCurvedList"/>
    <dgm:cxn modelId="{3D59D0E2-D32A-460D-AE37-2AEAC66B7BC6}" type="presParOf" srcId="{A3855400-3D21-4D3F-9780-E0D65E31FE6C}" destId="{1E10BD83-BAEB-4E40-BF0C-CAB1308CE969}" srcOrd="5" destOrd="0" presId="urn:microsoft.com/office/officeart/2008/layout/VerticalCurvedList"/>
    <dgm:cxn modelId="{D097D04E-7658-431E-9530-E0E0B4661797}" type="presParOf" srcId="{A3855400-3D21-4D3F-9780-E0D65E31FE6C}" destId="{010B50A5-1C40-4A15-99E4-300C5D2093FB}" srcOrd="6" destOrd="0" presId="urn:microsoft.com/office/officeart/2008/layout/VerticalCurvedList"/>
    <dgm:cxn modelId="{0FB7C3DE-EC6C-4587-8E43-1813506F611A}" type="presParOf" srcId="{010B50A5-1C40-4A15-99E4-300C5D2093FB}" destId="{D6A3B71B-43DC-4CF5-9BDA-4E45B128C9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0C531-7EFB-4CF3-BBB2-3F197CEA0FC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EAC9610-1851-4CD8-816A-45D39B47938A}">
      <dgm:prSet phldrT="[Text]"/>
      <dgm:spPr>
        <a:solidFill>
          <a:srgbClr val="FAC802"/>
        </a:solidFill>
      </dgm:spPr>
      <dgm:t>
        <a:bodyPr/>
        <a:lstStyle/>
        <a:p>
          <a:r>
            <a:rPr lang="de-DE" dirty="0"/>
            <a:t>Increasing staff exchange</a:t>
          </a:r>
          <a:endParaRPr lang="en-AU" dirty="0"/>
        </a:p>
      </dgm:t>
    </dgm:pt>
    <dgm:pt modelId="{A82911AD-0ADD-491E-9B49-52876A227A9A}" type="parTrans" cxnId="{D5BD42B1-6D84-4065-99B0-64B262A0A658}">
      <dgm:prSet/>
      <dgm:spPr/>
      <dgm:t>
        <a:bodyPr/>
        <a:lstStyle/>
        <a:p>
          <a:endParaRPr lang="en-AU"/>
        </a:p>
      </dgm:t>
    </dgm:pt>
    <dgm:pt modelId="{FEB865F2-6521-43CE-B898-B44B2943E841}" type="sibTrans" cxnId="{D5BD42B1-6D84-4065-99B0-64B262A0A658}">
      <dgm:prSet/>
      <dgm:spPr/>
      <dgm:t>
        <a:bodyPr/>
        <a:lstStyle/>
        <a:p>
          <a:endParaRPr lang="en-AU"/>
        </a:p>
      </dgm:t>
    </dgm:pt>
    <dgm:pt modelId="{E57880AF-E999-4306-8190-76D743C3BFC3}">
      <dgm:prSet phldrT="[Text]"/>
      <dgm:spPr/>
      <dgm:t>
        <a:bodyPr/>
        <a:lstStyle/>
        <a:p>
          <a:r>
            <a:rPr lang="de-DE" dirty="0"/>
            <a:t>Promoting sustainable development</a:t>
          </a:r>
          <a:endParaRPr lang="en-AU" dirty="0"/>
        </a:p>
      </dgm:t>
    </dgm:pt>
    <dgm:pt modelId="{2CBAEE4F-1B74-4A6E-8A59-1B9C54FF7D47}" type="parTrans" cxnId="{9C823E42-637F-4FC7-B582-157021C90384}">
      <dgm:prSet/>
      <dgm:spPr/>
      <dgm:t>
        <a:bodyPr/>
        <a:lstStyle/>
        <a:p>
          <a:endParaRPr lang="en-AU"/>
        </a:p>
      </dgm:t>
    </dgm:pt>
    <dgm:pt modelId="{67EA5D49-76F8-4AA5-8274-29CBE9DDAAD8}" type="sibTrans" cxnId="{9C823E42-637F-4FC7-B582-157021C90384}">
      <dgm:prSet/>
      <dgm:spPr/>
      <dgm:t>
        <a:bodyPr/>
        <a:lstStyle/>
        <a:p>
          <a:endParaRPr lang="en-AU"/>
        </a:p>
      </dgm:t>
    </dgm:pt>
    <dgm:pt modelId="{AC78EAC1-FE70-47B3-9F49-229A8BC5A810}">
      <dgm:prSet phldrT="[Text]"/>
      <dgm:spPr>
        <a:solidFill>
          <a:srgbClr val="E6202C"/>
        </a:solidFill>
      </dgm:spPr>
      <dgm:t>
        <a:bodyPr/>
        <a:lstStyle/>
        <a:p>
          <a:r>
            <a:rPr lang="de-DE" dirty="0"/>
            <a:t>Promoting issues around community safety </a:t>
          </a:r>
          <a:endParaRPr lang="en-AU" dirty="0"/>
        </a:p>
      </dgm:t>
    </dgm:pt>
    <dgm:pt modelId="{421743F4-8671-4885-973D-75B7B9520C0C}" type="parTrans" cxnId="{BDFE4368-C0F2-4841-A5A0-8B8C64187FDD}">
      <dgm:prSet/>
      <dgm:spPr/>
      <dgm:t>
        <a:bodyPr/>
        <a:lstStyle/>
        <a:p>
          <a:endParaRPr lang="en-AU"/>
        </a:p>
      </dgm:t>
    </dgm:pt>
    <dgm:pt modelId="{F5DC6CDA-7FDA-4D18-979B-95DE9277DAF3}" type="sibTrans" cxnId="{BDFE4368-C0F2-4841-A5A0-8B8C64187FDD}">
      <dgm:prSet/>
      <dgm:spPr/>
      <dgm:t>
        <a:bodyPr/>
        <a:lstStyle/>
        <a:p>
          <a:endParaRPr lang="en-AU"/>
        </a:p>
      </dgm:t>
    </dgm:pt>
    <dgm:pt modelId="{259A9FDF-18DB-4507-A5E1-0CF59FF00C14}" type="pres">
      <dgm:prSet presAssocID="{A760C531-7EFB-4CF3-BBB2-3F197CEA0FC9}" presName="Name0" presStyleCnt="0">
        <dgm:presLayoutVars>
          <dgm:chMax val="7"/>
          <dgm:chPref val="7"/>
          <dgm:dir/>
        </dgm:presLayoutVars>
      </dgm:prSet>
      <dgm:spPr/>
    </dgm:pt>
    <dgm:pt modelId="{A3855400-3D21-4D3F-9780-E0D65E31FE6C}" type="pres">
      <dgm:prSet presAssocID="{A760C531-7EFB-4CF3-BBB2-3F197CEA0FC9}" presName="Name1" presStyleCnt="0"/>
      <dgm:spPr/>
    </dgm:pt>
    <dgm:pt modelId="{D0CBE6C4-479B-46A4-9320-3C947B57A326}" type="pres">
      <dgm:prSet presAssocID="{A760C531-7EFB-4CF3-BBB2-3F197CEA0FC9}" presName="cycle" presStyleCnt="0"/>
      <dgm:spPr/>
    </dgm:pt>
    <dgm:pt modelId="{666A24BC-BB31-4C5F-B17A-9A2867C9A1A9}" type="pres">
      <dgm:prSet presAssocID="{A760C531-7EFB-4CF3-BBB2-3F197CEA0FC9}" presName="srcNode" presStyleLbl="node1" presStyleIdx="0" presStyleCnt="3"/>
      <dgm:spPr/>
    </dgm:pt>
    <dgm:pt modelId="{70F1552B-B154-463C-8280-70407E2C66C2}" type="pres">
      <dgm:prSet presAssocID="{A760C531-7EFB-4CF3-BBB2-3F197CEA0FC9}" presName="conn" presStyleLbl="parChTrans1D2" presStyleIdx="0" presStyleCnt="1"/>
      <dgm:spPr/>
    </dgm:pt>
    <dgm:pt modelId="{71C08FD3-C895-483E-8749-9F59B68C22DA}" type="pres">
      <dgm:prSet presAssocID="{A760C531-7EFB-4CF3-BBB2-3F197CEA0FC9}" presName="extraNode" presStyleLbl="node1" presStyleIdx="0" presStyleCnt="3"/>
      <dgm:spPr/>
    </dgm:pt>
    <dgm:pt modelId="{E96311D0-23F7-4796-9078-B97BB7EE8942}" type="pres">
      <dgm:prSet presAssocID="{A760C531-7EFB-4CF3-BBB2-3F197CEA0FC9}" presName="dstNode" presStyleLbl="node1" presStyleIdx="0" presStyleCnt="3"/>
      <dgm:spPr/>
    </dgm:pt>
    <dgm:pt modelId="{64E5461A-9873-4A72-9F7E-B5D06AA21BC9}" type="pres">
      <dgm:prSet presAssocID="{7EAC9610-1851-4CD8-816A-45D39B47938A}" presName="text_1" presStyleLbl="node1" presStyleIdx="0" presStyleCnt="3">
        <dgm:presLayoutVars>
          <dgm:bulletEnabled val="1"/>
        </dgm:presLayoutVars>
      </dgm:prSet>
      <dgm:spPr/>
    </dgm:pt>
    <dgm:pt modelId="{C8A6D1DE-D033-4DD8-8D91-A675E2A0E6F0}" type="pres">
      <dgm:prSet presAssocID="{7EAC9610-1851-4CD8-816A-45D39B47938A}" presName="accent_1" presStyleCnt="0"/>
      <dgm:spPr/>
    </dgm:pt>
    <dgm:pt modelId="{16756104-F35F-4D14-A2CA-FCB1339B56DD}" type="pres">
      <dgm:prSet presAssocID="{7EAC9610-1851-4CD8-816A-45D39B47938A}" presName="accentRepeatNode" presStyleLbl="solidFgAcc1" presStyleIdx="0" presStyleCnt="3"/>
      <dgm:spPr/>
    </dgm:pt>
    <dgm:pt modelId="{DFE172EF-986A-4488-8800-B9B73399FF6A}" type="pres">
      <dgm:prSet presAssocID="{E57880AF-E999-4306-8190-76D743C3BFC3}" presName="text_2" presStyleLbl="node1" presStyleIdx="1" presStyleCnt="3">
        <dgm:presLayoutVars>
          <dgm:bulletEnabled val="1"/>
        </dgm:presLayoutVars>
      </dgm:prSet>
      <dgm:spPr/>
    </dgm:pt>
    <dgm:pt modelId="{271F9146-8959-44CA-BD5A-970DE9E10B11}" type="pres">
      <dgm:prSet presAssocID="{E57880AF-E999-4306-8190-76D743C3BFC3}" presName="accent_2" presStyleCnt="0"/>
      <dgm:spPr/>
    </dgm:pt>
    <dgm:pt modelId="{72D0411E-E022-499C-8554-200656ED5707}" type="pres">
      <dgm:prSet presAssocID="{E57880AF-E999-4306-8190-76D743C3BFC3}" presName="accentRepeatNode" presStyleLbl="solidFgAcc1" presStyleIdx="1" presStyleCnt="3"/>
      <dgm:spPr/>
    </dgm:pt>
    <dgm:pt modelId="{1E10BD83-BAEB-4E40-BF0C-CAB1308CE969}" type="pres">
      <dgm:prSet presAssocID="{AC78EAC1-FE70-47B3-9F49-229A8BC5A810}" presName="text_3" presStyleLbl="node1" presStyleIdx="2" presStyleCnt="3">
        <dgm:presLayoutVars>
          <dgm:bulletEnabled val="1"/>
        </dgm:presLayoutVars>
      </dgm:prSet>
      <dgm:spPr/>
    </dgm:pt>
    <dgm:pt modelId="{010B50A5-1C40-4A15-99E4-300C5D2093FB}" type="pres">
      <dgm:prSet presAssocID="{AC78EAC1-FE70-47B3-9F49-229A8BC5A810}" presName="accent_3" presStyleCnt="0"/>
      <dgm:spPr/>
    </dgm:pt>
    <dgm:pt modelId="{D6A3B71B-43DC-4CF5-9BDA-4E45B128C973}" type="pres">
      <dgm:prSet presAssocID="{AC78EAC1-FE70-47B3-9F49-229A8BC5A810}" presName="accentRepeatNode" presStyleLbl="solidFgAcc1" presStyleIdx="2" presStyleCnt="3"/>
      <dgm:spPr/>
    </dgm:pt>
  </dgm:ptLst>
  <dgm:cxnLst>
    <dgm:cxn modelId="{36ED9638-7D83-4C21-89EC-C5E7B7CD7995}" type="presOf" srcId="{A760C531-7EFB-4CF3-BBB2-3F197CEA0FC9}" destId="{259A9FDF-18DB-4507-A5E1-0CF59FF00C14}" srcOrd="0" destOrd="0" presId="urn:microsoft.com/office/officeart/2008/layout/VerticalCurvedList"/>
    <dgm:cxn modelId="{9C823E42-637F-4FC7-B582-157021C90384}" srcId="{A760C531-7EFB-4CF3-BBB2-3F197CEA0FC9}" destId="{E57880AF-E999-4306-8190-76D743C3BFC3}" srcOrd="1" destOrd="0" parTransId="{2CBAEE4F-1B74-4A6E-8A59-1B9C54FF7D47}" sibTransId="{67EA5D49-76F8-4AA5-8274-29CBE9DDAAD8}"/>
    <dgm:cxn modelId="{83380465-CED2-40C8-B8DE-CFA326175A71}" type="presOf" srcId="{E57880AF-E999-4306-8190-76D743C3BFC3}" destId="{DFE172EF-986A-4488-8800-B9B73399FF6A}" srcOrd="0" destOrd="0" presId="urn:microsoft.com/office/officeart/2008/layout/VerticalCurvedList"/>
    <dgm:cxn modelId="{BDFE4368-C0F2-4841-A5A0-8B8C64187FDD}" srcId="{A760C531-7EFB-4CF3-BBB2-3F197CEA0FC9}" destId="{AC78EAC1-FE70-47B3-9F49-229A8BC5A810}" srcOrd="2" destOrd="0" parTransId="{421743F4-8671-4885-973D-75B7B9520C0C}" sibTransId="{F5DC6CDA-7FDA-4D18-979B-95DE9277DAF3}"/>
    <dgm:cxn modelId="{03290B8F-20A7-4261-9D89-AD9101E69646}" type="presOf" srcId="{AC78EAC1-FE70-47B3-9F49-229A8BC5A810}" destId="{1E10BD83-BAEB-4E40-BF0C-CAB1308CE969}" srcOrd="0" destOrd="0" presId="urn:microsoft.com/office/officeart/2008/layout/VerticalCurvedList"/>
    <dgm:cxn modelId="{5518BA99-04D9-4422-A252-5DED42031F99}" type="presOf" srcId="{7EAC9610-1851-4CD8-816A-45D39B47938A}" destId="{64E5461A-9873-4A72-9F7E-B5D06AA21BC9}" srcOrd="0" destOrd="0" presId="urn:microsoft.com/office/officeart/2008/layout/VerticalCurvedList"/>
    <dgm:cxn modelId="{D5BD42B1-6D84-4065-99B0-64B262A0A658}" srcId="{A760C531-7EFB-4CF3-BBB2-3F197CEA0FC9}" destId="{7EAC9610-1851-4CD8-816A-45D39B47938A}" srcOrd="0" destOrd="0" parTransId="{A82911AD-0ADD-491E-9B49-52876A227A9A}" sibTransId="{FEB865F2-6521-43CE-B898-B44B2943E841}"/>
    <dgm:cxn modelId="{C64CEBD3-CD09-4996-95F7-80787A0DB730}" type="presOf" srcId="{FEB865F2-6521-43CE-B898-B44B2943E841}" destId="{70F1552B-B154-463C-8280-70407E2C66C2}" srcOrd="0" destOrd="0" presId="urn:microsoft.com/office/officeart/2008/layout/VerticalCurvedList"/>
    <dgm:cxn modelId="{78914938-8E41-43EC-A282-F51F015EF2D4}" type="presParOf" srcId="{259A9FDF-18DB-4507-A5E1-0CF59FF00C14}" destId="{A3855400-3D21-4D3F-9780-E0D65E31FE6C}" srcOrd="0" destOrd="0" presId="urn:microsoft.com/office/officeart/2008/layout/VerticalCurvedList"/>
    <dgm:cxn modelId="{299293BB-69B0-4A1A-93E1-CCBF54C2F35B}" type="presParOf" srcId="{A3855400-3D21-4D3F-9780-E0D65E31FE6C}" destId="{D0CBE6C4-479B-46A4-9320-3C947B57A326}" srcOrd="0" destOrd="0" presId="urn:microsoft.com/office/officeart/2008/layout/VerticalCurvedList"/>
    <dgm:cxn modelId="{61D4BCB5-D35D-4724-A477-44ECF409FF5E}" type="presParOf" srcId="{D0CBE6C4-479B-46A4-9320-3C947B57A326}" destId="{666A24BC-BB31-4C5F-B17A-9A2867C9A1A9}" srcOrd="0" destOrd="0" presId="urn:microsoft.com/office/officeart/2008/layout/VerticalCurvedList"/>
    <dgm:cxn modelId="{23878879-D86D-404A-AEF0-2B3A72FE5DBD}" type="presParOf" srcId="{D0CBE6C4-479B-46A4-9320-3C947B57A326}" destId="{70F1552B-B154-463C-8280-70407E2C66C2}" srcOrd="1" destOrd="0" presId="urn:microsoft.com/office/officeart/2008/layout/VerticalCurvedList"/>
    <dgm:cxn modelId="{4EABA4E9-CFE3-46C1-8A97-81DB74ACB3E2}" type="presParOf" srcId="{D0CBE6C4-479B-46A4-9320-3C947B57A326}" destId="{71C08FD3-C895-483E-8749-9F59B68C22DA}" srcOrd="2" destOrd="0" presId="urn:microsoft.com/office/officeart/2008/layout/VerticalCurvedList"/>
    <dgm:cxn modelId="{8B968E75-BDD1-4953-A8F1-B812792FA84A}" type="presParOf" srcId="{D0CBE6C4-479B-46A4-9320-3C947B57A326}" destId="{E96311D0-23F7-4796-9078-B97BB7EE8942}" srcOrd="3" destOrd="0" presId="urn:microsoft.com/office/officeart/2008/layout/VerticalCurvedList"/>
    <dgm:cxn modelId="{3AA70F89-51A1-4532-9D17-416292555822}" type="presParOf" srcId="{A3855400-3D21-4D3F-9780-E0D65E31FE6C}" destId="{64E5461A-9873-4A72-9F7E-B5D06AA21BC9}" srcOrd="1" destOrd="0" presId="urn:microsoft.com/office/officeart/2008/layout/VerticalCurvedList"/>
    <dgm:cxn modelId="{313D9FC2-F52B-4F38-B9DD-0FDB19A347B4}" type="presParOf" srcId="{A3855400-3D21-4D3F-9780-E0D65E31FE6C}" destId="{C8A6D1DE-D033-4DD8-8D91-A675E2A0E6F0}" srcOrd="2" destOrd="0" presId="urn:microsoft.com/office/officeart/2008/layout/VerticalCurvedList"/>
    <dgm:cxn modelId="{81E20FC7-BB94-4736-BECD-E941ADEC48D9}" type="presParOf" srcId="{C8A6D1DE-D033-4DD8-8D91-A675E2A0E6F0}" destId="{16756104-F35F-4D14-A2CA-FCB1339B56DD}" srcOrd="0" destOrd="0" presId="urn:microsoft.com/office/officeart/2008/layout/VerticalCurvedList"/>
    <dgm:cxn modelId="{38770DBF-FCF2-4E27-9184-3CAAA63B1D96}" type="presParOf" srcId="{A3855400-3D21-4D3F-9780-E0D65E31FE6C}" destId="{DFE172EF-986A-4488-8800-B9B73399FF6A}" srcOrd="3" destOrd="0" presId="urn:microsoft.com/office/officeart/2008/layout/VerticalCurvedList"/>
    <dgm:cxn modelId="{EB1EE932-1D54-4589-A360-D3E74A835180}" type="presParOf" srcId="{A3855400-3D21-4D3F-9780-E0D65E31FE6C}" destId="{271F9146-8959-44CA-BD5A-970DE9E10B11}" srcOrd="4" destOrd="0" presId="urn:microsoft.com/office/officeart/2008/layout/VerticalCurvedList"/>
    <dgm:cxn modelId="{D424B7D0-EE17-44F7-80E6-BC44F5C64617}" type="presParOf" srcId="{271F9146-8959-44CA-BD5A-970DE9E10B11}" destId="{72D0411E-E022-499C-8554-200656ED5707}" srcOrd="0" destOrd="0" presId="urn:microsoft.com/office/officeart/2008/layout/VerticalCurvedList"/>
    <dgm:cxn modelId="{3D59D0E2-D32A-460D-AE37-2AEAC66B7BC6}" type="presParOf" srcId="{A3855400-3D21-4D3F-9780-E0D65E31FE6C}" destId="{1E10BD83-BAEB-4E40-BF0C-CAB1308CE969}" srcOrd="5" destOrd="0" presId="urn:microsoft.com/office/officeart/2008/layout/VerticalCurvedList"/>
    <dgm:cxn modelId="{D097D04E-7658-431E-9530-E0E0B4661797}" type="presParOf" srcId="{A3855400-3D21-4D3F-9780-E0D65E31FE6C}" destId="{010B50A5-1C40-4A15-99E4-300C5D2093FB}" srcOrd="6" destOrd="0" presId="urn:microsoft.com/office/officeart/2008/layout/VerticalCurvedList"/>
    <dgm:cxn modelId="{0FB7C3DE-EC6C-4587-8E43-1813506F611A}" type="presParOf" srcId="{010B50A5-1C40-4A15-99E4-300C5D2093FB}" destId="{D6A3B71B-43DC-4CF5-9BDA-4E45B128C9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0C531-7EFB-4CF3-BBB2-3F197CEA0FC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EAC9610-1851-4CD8-816A-45D39B47938A}">
      <dgm:prSet phldrT="[Text]"/>
      <dgm:spPr>
        <a:solidFill>
          <a:srgbClr val="FAC802"/>
        </a:solidFill>
      </dgm:spPr>
      <dgm:t>
        <a:bodyPr/>
        <a:lstStyle/>
        <a:p>
          <a:r>
            <a:rPr lang="de-DE" dirty="0"/>
            <a:t>Promoting sustainable development</a:t>
          </a:r>
          <a:endParaRPr lang="en-AU" dirty="0"/>
        </a:p>
      </dgm:t>
    </dgm:pt>
    <dgm:pt modelId="{A82911AD-0ADD-491E-9B49-52876A227A9A}" type="parTrans" cxnId="{D5BD42B1-6D84-4065-99B0-64B262A0A658}">
      <dgm:prSet/>
      <dgm:spPr/>
      <dgm:t>
        <a:bodyPr/>
        <a:lstStyle/>
        <a:p>
          <a:endParaRPr lang="en-AU"/>
        </a:p>
      </dgm:t>
    </dgm:pt>
    <dgm:pt modelId="{FEB865F2-6521-43CE-B898-B44B2943E841}" type="sibTrans" cxnId="{D5BD42B1-6D84-4065-99B0-64B262A0A658}">
      <dgm:prSet/>
      <dgm:spPr/>
      <dgm:t>
        <a:bodyPr/>
        <a:lstStyle/>
        <a:p>
          <a:endParaRPr lang="en-AU"/>
        </a:p>
      </dgm:t>
    </dgm:pt>
    <dgm:pt modelId="{E57880AF-E999-4306-8190-76D743C3BFC3}">
      <dgm:prSet phldrT="[Text]"/>
      <dgm:spPr/>
      <dgm:t>
        <a:bodyPr/>
        <a:lstStyle/>
        <a:p>
          <a:r>
            <a:rPr lang="de-DE" dirty="0"/>
            <a:t>Promoting issues around community safety </a:t>
          </a:r>
          <a:endParaRPr lang="en-AU" dirty="0"/>
        </a:p>
      </dgm:t>
    </dgm:pt>
    <dgm:pt modelId="{2CBAEE4F-1B74-4A6E-8A59-1B9C54FF7D47}" type="parTrans" cxnId="{9C823E42-637F-4FC7-B582-157021C90384}">
      <dgm:prSet/>
      <dgm:spPr/>
      <dgm:t>
        <a:bodyPr/>
        <a:lstStyle/>
        <a:p>
          <a:endParaRPr lang="en-AU"/>
        </a:p>
      </dgm:t>
    </dgm:pt>
    <dgm:pt modelId="{67EA5D49-76F8-4AA5-8274-29CBE9DDAAD8}" type="sibTrans" cxnId="{9C823E42-637F-4FC7-B582-157021C90384}">
      <dgm:prSet/>
      <dgm:spPr/>
      <dgm:t>
        <a:bodyPr/>
        <a:lstStyle/>
        <a:p>
          <a:endParaRPr lang="en-AU"/>
        </a:p>
      </dgm:t>
    </dgm:pt>
    <dgm:pt modelId="{AC78EAC1-FE70-47B3-9F49-229A8BC5A810}">
      <dgm:prSet phldrT="[Text]"/>
      <dgm:spPr>
        <a:solidFill>
          <a:srgbClr val="E6202C"/>
        </a:solidFill>
      </dgm:spPr>
      <dgm:t>
        <a:bodyPr/>
        <a:lstStyle/>
        <a:p>
          <a:r>
            <a:rPr lang="de-DE" dirty="0"/>
            <a:t>Developing trade opportunities</a:t>
          </a:r>
          <a:endParaRPr lang="en-AU" dirty="0"/>
        </a:p>
      </dgm:t>
    </dgm:pt>
    <dgm:pt modelId="{421743F4-8671-4885-973D-75B7B9520C0C}" type="parTrans" cxnId="{BDFE4368-C0F2-4841-A5A0-8B8C64187FDD}">
      <dgm:prSet/>
      <dgm:spPr/>
      <dgm:t>
        <a:bodyPr/>
        <a:lstStyle/>
        <a:p>
          <a:endParaRPr lang="en-AU"/>
        </a:p>
      </dgm:t>
    </dgm:pt>
    <dgm:pt modelId="{F5DC6CDA-7FDA-4D18-979B-95DE9277DAF3}" type="sibTrans" cxnId="{BDFE4368-C0F2-4841-A5A0-8B8C64187FDD}">
      <dgm:prSet/>
      <dgm:spPr/>
      <dgm:t>
        <a:bodyPr/>
        <a:lstStyle/>
        <a:p>
          <a:endParaRPr lang="en-AU"/>
        </a:p>
      </dgm:t>
    </dgm:pt>
    <dgm:pt modelId="{259A9FDF-18DB-4507-A5E1-0CF59FF00C14}" type="pres">
      <dgm:prSet presAssocID="{A760C531-7EFB-4CF3-BBB2-3F197CEA0FC9}" presName="Name0" presStyleCnt="0">
        <dgm:presLayoutVars>
          <dgm:chMax val="7"/>
          <dgm:chPref val="7"/>
          <dgm:dir/>
        </dgm:presLayoutVars>
      </dgm:prSet>
      <dgm:spPr/>
    </dgm:pt>
    <dgm:pt modelId="{A3855400-3D21-4D3F-9780-E0D65E31FE6C}" type="pres">
      <dgm:prSet presAssocID="{A760C531-7EFB-4CF3-BBB2-3F197CEA0FC9}" presName="Name1" presStyleCnt="0"/>
      <dgm:spPr/>
    </dgm:pt>
    <dgm:pt modelId="{D0CBE6C4-479B-46A4-9320-3C947B57A326}" type="pres">
      <dgm:prSet presAssocID="{A760C531-7EFB-4CF3-BBB2-3F197CEA0FC9}" presName="cycle" presStyleCnt="0"/>
      <dgm:spPr/>
    </dgm:pt>
    <dgm:pt modelId="{666A24BC-BB31-4C5F-B17A-9A2867C9A1A9}" type="pres">
      <dgm:prSet presAssocID="{A760C531-7EFB-4CF3-BBB2-3F197CEA0FC9}" presName="srcNode" presStyleLbl="node1" presStyleIdx="0" presStyleCnt="3"/>
      <dgm:spPr/>
    </dgm:pt>
    <dgm:pt modelId="{70F1552B-B154-463C-8280-70407E2C66C2}" type="pres">
      <dgm:prSet presAssocID="{A760C531-7EFB-4CF3-BBB2-3F197CEA0FC9}" presName="conn" presStyleLbl="parChTrans1D2" presStyleIdx="0" presStyleCnt="1"/>
      <dgm:spPr/>
    </dgm:pt>
    <dgm:pt modelId="{71C08FD3-C895-483E-8749-9F59B68C22DA}" type="pres">
      <dgm:prSet presAssocID="{A760C531-7EFB-4CF3-BBB2-3F197CEA0FC9}" presName="extraNode" presStyleLbl="node1" presStyleIdx="0" presStyleCnt="3"/>
      <dgm:spPr/>
    </dgm:pt>
    <dgm:pt modelId="{E96311D0-23F7-4796-9078-B97BB7EE8942}" type="pres">
      <dgm:prSet presAssocID="{A760C531-7EFB-4CF3-BBB2-3F197CEA0FC9}" presName="dstNode" presStyleLbl="node1" presStyleIdx="0" presStyleCnt="3"/>
      <dgm:spPr/>
    </dgm:pt>
    <dgm:pt modelId="{64E5461A-9873-4A72-9F7E-B5D06AA21BC9}" type="pres">
      <dgm:prSet presAssocID="{7EAC9610-1851-4CD8-816A-45D39B47938A}" presName="text_1" presStyleLbl="node1" presStyleIdx="0" presStyleCnt="3">
        <dgm:presLayoutVars>
          <dgm:bulletEnabled val="1"/>
        </dgm:presLayoutVars>
      </dgm:prSet>
      <dgm:spPr/>
    </dgm:pt>
    <dgm:pt modelId="{C8A6D1DE-D033-4DD8-8D91-A675E2A0E6F0}" type="pres">
      <dgm:prSet presAssocID="{7EAC9610-1851-4CD8-816A-45D39B47938A}" presName="accent_1" presStyleCnt="0"/>
      <dgm:spPr/>
    </dgm:pt>
    <dgm:pt modelId="{16756104-F35F-4D14-A2CA-FCB1339B56DD}" type="pres">
      <dgm:prSet presAssocID="{7EAC9610-1851-4CD8-816A-45D39B47938A}" presName="accentRepeatNode" presStyleLbl="solidFgAcc1" presStyleIdx="0" presStyleCnt="3"/>
      <dgm:spPr/>
    </dgm:pt>
    <dgm:pt modelId="{DFE172EF-986A-4488-8800-B9B73399FF6A}" type="pres">
      <dgm:prSet presAssocID="{E57880AF-E999-4306-8190-76D743C3BFC3}" presName="text_2" presStyleLbl="node1" presStyleIdx="1" presStyleCnt="3">
        <dgm:presLayoutVars>
          <dgm:bulletEnabled val="1"/>
        </dgm:presLayoutVars>
      </dgm:prSet>
      <dgm:spPr/>
    </dgm:pt>
    <dgm:pt modelId="{271F9146-8959-44CA-BD5A-970DE9E10B11}" type="pres">
      <dgm:prSet presAssocID="{E57880AF-E999-4306-8190-76D743C3BFC3}" presName="accent_2" presStyleCnt="0"/>
      <dgm:spPr/>
    </dgm:pt>
    <dgm:pt modelId="{72D0411E-E022-499C-8554-200656ED5707}" type="pres">
      <dgm:prSet presAssocID="{E57880AF-E999-4306-8190-76D743C3BFC3}" presName="accentRepeatNode" presStyleLbl="solidFgAcc1" presStyleIdx="1" presStyleCnt="3"/>
      <dgm:spPr/>
    </dgm:pt>
    <dgm:pt modelId="{1E10BD83-BAEB-4E40-BF0C-CAB1308CE969}" type="pres">
      <dgm:prSet presAssocID="{AC78EAC1-FE70-47B3-9F49-229A8BC5A810}" presName="text_3" presStyleLbl="node1" presStyleIdx="2" presStyleCnt="3">
        <dgm:presLayoutVars>
          <dgm:bulletEnabled val="1"/>
        </dgm:presLayoutVars>
      </dgm:prSet>
      <dgm:spPr/>
    </dgm:pt>
    <dgm:pt modelId="{010B50A5-1C40-4A15-99E4-300C5D2093FB}" type="pres">
      <dgm:prSet presAssocID="{AC78EAC1-FE70-47B3-9F49-229A8BC5A810}" presName="accent_3" presStyleCnt="0"/>
      <dgm:spPr/>
    </dgm:pt>
    <dgm:pt modelId="{D6A3B71B-43DC-4CF5-9BDA-4E45B128C973}" type="pres">
      <dgm:prSet presAssocID="{AC78EAC1-FE70-47B3-9F49-229A8BC5A810}" presName="accentRepeatNode" presStyleLbl="solidFgAcc1" presStyleIdx="2" presStyleCnt="3"/>
      <dgm:spPr/>
    </dgm:pt>
  </dgm:ptLst>
  <dgm:cxnLst>
    <dgm:cxn modelId="{36ED9638-7D83-4C21-89EC-C5E7B7CD7995}" type="presOf" srcId="{A760C531-7EFB-4CF3-BBB2-3F197CEA0FC9}" destId="{259A9FDF-18DB-4507-A5E1-0CF59FF00C14}" srcOrd="0" destOrd="0" presId="urn:microsoft.com/office/officeart/2008/layout/VerticalCurvedList"/>
    <dgm:cxn modelId="{9C823E42-637F-4FC7-B582-157021C90384}" srcId="{A760C531-7EFB-4CF3-BBB2-3F197CEA0FC9}" destId="{E57880AF-E999-4306-8190-76D743C3BFC3}" srcOrd="1" destOrd="0" parTransId="{2CBAEE4F-1B74-4A6E-8A59-1B9C54FF7D47}" sibTransId="{67EA5D49-76F8-4AA5-8274-29CBE9DDAAD8}"/>
    <dgm:cxn modelId="{83380465-CED2-40C8-B8DE-CFA326175A71}" type="presOf" srcId="{E57880AF-E999-4306-8190-76D743C3BFC3}" destId="{DFE172EF-986A-4488-8800-B9B73399FF6A}" srcOrd="0" destOrd="0" presId="urn:microsoft.com/office/officeart/2008/layout/VerticalCurvedList"/>
    <dgm:cxn modelId="{BDFE4368-C0F2-4841-A5A0-8B8C64187FDD}" srcId="{A760C531-7EFB-4CF3-BBB2-3F197CEA0FC9}" destId="{AC78EAC1-FE70-47B3-9F49-229A8BC5A810}" srcOrd="2" destOrd="0" parTransId="{421743F4-8671-4885-973D-75B7B9520C0C}" sibTransId="{F5DC6CDA-7FDA-4D18-979B-95DE9277DAF3}"/>
    <dgm:cxn modelId="{03290B8F-20A7-4261-9D89-AD9101E69646}" type="presOf" srcId="{AC78EAC1-FE70-47B3-9F49-229A8BC5A810}" destId="{1E10BD83-BAEB-4E40-BF0C-CAB1308CE969}" srcOrd="0" destOrd="0" presId="urn:microsoft.com/office/officeart/2008/layout/VerticalCurvedList"/>
    <dgm:cxn modelId="{5518BA99-04D9-4422-A252-5DED42031F99}" type="presOf" srcId="{7EAC9610-1851-4CD8-816A-45D39B47938A}" destId="{64E5461A-9873-4A72-9F7E-B5D06AA21BC9}" srcOrd="0" destOrd="0" presId="urn:microsoft.com/office/officeart/2008/layout/VerticalCurvedList"/>
    <dgm:cxn modelId="{D5BD42B1-6D84-4065-99B0-64B262A0A658}" srcId="{A760C531-7EFB-4CF3-BBB2-3F197CEA0FC9}" destId="{7EAC9610-1851-4CD8-816A-45D39B47938A}" srcOrd="0" destOrd="0" parTransId="{A82911AD-0ADD-491E-9B49-52876A227A9A}" sibTransId="{FEB865F2-6521-43CE-B898-B44B2943E841}"/>
    <dgm:cxn modelId="{C64CEBD3-CD09-4996-95F7-80787A0DB730}" type="presOf" srcId="{FEB865F2-6521-43CE-B898-B44B2943E841}" destId="{70F1552B-B154-463C-8280-70407E2C66C2}" srcOrd="0" destOrd="0" presId="urn:microsoft.com/office/officeart/2008/layout/VerticalCurvedList"/>
    <dgm:cxn modelId="{78914938-8E41-43EC-A282-F51F015EF2D4}" type="presParOf" srcId="{259A9FDF-18DB-4507-A5E1-0CF59FF00C14}" destId="{A3855400-3D21-4D3F-9780-E0D65E31FE6C}" srcOrd="0" destOrd="0" presId="urn:microsoft.com/office/officeart/2008/layout/VerticalCurvedList"/>
    <dgm:cxn modelId="{299293BB-69B0-4A1A-93E1-CCBF54C2F35B}" type="presParOf" srcId="{A3855400-3D21-4D3F-9780-E0D65E31FE6C}" destId="{D0CBE6C4-479B-46A4-9320-3C947B57A326}" srcOrd="0" destOrd="0" presId="urn:microsoft.com/office/officeart/2008/layout/VerticalCurvedList"/>
    <dgm:cxn modelId="{61D4BCB5-D35D-4724-A477-44ECF409FF5E}" type="presParOf" srcId="{D0CBE6C4-479B-46A4-9320-3C947B57A326}" destId="{666A24BC-BB31-4C5F-B17A-9A2867C9A1A9}" srcOrd="0" destOrd="0" presId="urn:microsoft.com/office/officeart/2008/layout/VerticalCurvedList"/>
    <dgm:cxn modelId="{23878879-D86D-404A-AEF0-2B3A72FE5DBD}" type="presParOf" srcId="{D0CBE6C4-479B-46A4-9320-3C947B57A326}" destId="{70F1552B-B154-463C-8280-70407E2C66C2}" srcOrd="1" destOrd="0" presId="urn:microsoft.com/office/officeart/2008/layout/VerticalCurvedList"/>
    <dgm:cxn modelId="{4EABA4E9-CFE3-46C1-8A97-81DB74ACB3E2}" type="presParOf" srcId="{D0CBE6C4-479B-46A4-9320-3C947B57A326}" destId="{71C08FD3-C895-483E-8749-9F59B68C22DA}" srcOrd="2" destOrd="0" presId="urn:microsoft.com/office/officeart/2008/layout/VerticalCurvedList"/>
    <dgm:cxn modelId="{8B968E75-BDD1-4953-A8F1-B812792FA84A}" type="presParOf" srcId="{D0CBE6C4-479B-46A4-9320-3C947B57A326}" destId="{E96311D0-23F7-4796-9078-B97BB7EE8942}" srcOrd="3" destOrd="0" presId="urn:microsoft.com/office/officeart/2008/layout/VerticalCurvedList"/>
    <dgm:cxn modelId="{3AA70F89-51A1-4532-9D17-416292555822}" type="presParOf" srcId="{A3855400-3D21-4D3F-9780-E0D65E31FE6C}" destId="{64E5461A-9873-4A72-9F7E-B5D06AA21BC9}" srcOrd="1" destOrd="0" presId="urn:microsoft.com/office/officeart/2008/layout/VerticalCurvedList"/>
    <dgm:cxn modelId="{313D9FC2-F52B-4F38-B9DD-0FDB19A347B4}" type="presParOf" srcId="{A3855400-3D21-4D3F-9780-E0D65E31FE6C}" destId="{C8A6D1DE-D033-4DD8-8D91-A675E2A0E6F0}" srcOrd="2" destOrd="0" presId="urn:microsoft.com/office/officeart/2008/layout/VerticalCurvedList"/>
    <dgm:cxn modelId="{81E20FC7-BB94-4736-BECD-E941ADEC48D9}" type="presParOf" srcId="{C8A6D1DE-D033-4DD8-8D91-A675E2A0E6F0}" destId="{16756104-F35F-4D14-A2CA-FCB1339B56DD}" srcOrd="0" destOrd="0" presId="urn:microsoft.com/office/officeart/2008/layout/VerticalCurvedList"/>
    <dgm:cxn modelId="{38770DBF-FCF2-4E27-9184-3CAAA63B1D96}" type="presParOf" srcId="{A3855400-3D21-4D3F-9780-E0D65E31FE6C}" destId="{DFE172EF-986A-4488-8800-B9B73399FF6A}" srcOrd="3" destOrd="0" presId="urn:microsoft.com/office/officeart/2008/layout/VerticalCurvedList"/>
    <dgm:cxn modelId="{EB1EE932-1D54-4589-A360-D3E74A835180}" type="presParOf" srcId="{A3855400-3D21-4D3F-9780-E0D65E31FE6C}" destId="{271F9146-8959-44CA-BD5A-970DE9E10B11}" srcOrd="4" destOrd="0" presId="urn:microsoft.com/office/officeart/2008/layout/VerticalCurvedList"/>
    <dgm:cxn modelId="{D424B7D0-EE17-44F7-80E6-BC44F5C64617}" type="presParOf" srcId="{271F9146-8959-44CA-BD5A-970DE9E10B11}" destId="{72D0411E-E022-499C-8554-200656ED5707}" srcOrd="0" destOrd="0" presId="urn:microsoft.com/office/officeart/2008/layout/VerticalCurvedList"/>
    <dgm:cxn modelId="{3D59D0E2-D32A-460D-AE37-2AEAC66B7BC6}" type="presParOf" srcId="{A3855400-3D21-4D3F-9780-E0D65E31FE6C}" destId="{1E10BD83-BAEB-4E40-BF0C-CAB1308CE969}" srcOrd="5" destOrd="0" presId="urn:microsoft.com/office/officeart/2008/layout/VerticalCurvedList"/>
    <dgm:cxn modelId="{D097D04E-7658-431E-9530-E0E0B4661797}" type="presParOf" srcId="{A3855400-3D21-4D3F-9780-E0D65E31FE6C}" destId="{010B50A5-1C40-4A15-99E4-300C5D2093FB}" srcOrd="6" destOrd="0" presId="urn:microsoft.com/office/officeart/2008/layout/VerticalCurvedList"/>
    <dgm:cxn modelId="{0FB7C3DE-EC6C-4587-8E43-1813506F611A}" type="presParOf" srcId="{010B50A5-1C40-4A15-99E4-300C5D2093FB}" destId="{D6A3B71B-43DC-4CF5-9BDA-4E45B128C9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22AD1-8DC4-49E3-BDA2-7260E4FB0EB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62CD28F3-E6E2-411E-B1A6-0895304EC608}">
      <dgm:prSet phldrT="[Text]" custT="1"/>
      <dgm:spPr/>
      <dgm:t>
        <a:bodyPr/>
        <a:lstStyle/>
        <a:p>
          <a:r>
            <a:rPr lang="en-AU" sz="4800" b="1" dirty="0">
              <a:solidFill>
                <a:schemeClr val="accent3"/>
              </a:solidFill>
            </a:rPr>
            <a:t>Promoting sustainable development </a:t>
          </a:r>
          <a:r>
            <a:rPr lang="en-AU" sz="4800" dirty="0">
              <a:solidFill>
                <a:schemeClr val="accent3"/>
              </a:solidFill>
            </a:rPr>
            <a:t>as one of the </a:t>
          </a:r>
          <a:r>
            <a:rPr lang="en-AU" sz="4800" i="1" dirty="0">
              <a:solidFill>
                <a:schemeClr val="accent3"/>
              </a:solidFill>
            </a:rPr>
            <a:t>least </a:t>
          </a:r>
          <a:r>
            <a:rPr lang="en-AU" sz="4800" dirty="0">
              <a:solidFill>
                <a:schemeClr val="accent3"/>
              </a:solidFill>
            </a:rPr>
            <a:t>common key strengths</a:t>
          </a:r>
        </a:p>
      </dgm:t>
    </dgm:pt>
    <dgm:pt modelId="{F5D826F7-36C1-420C-AB3D-1679DCAF8E3D}" type="parTrans" cxnId="{D31B3AFD-CDB1-45C0-8FFF-C850DA40C494}">
      <dgm:prSet/>
      <dgm:spPr/>
      <dgm:t>
        <a:bodyPr/>
        <a:lstStyle/>
        <a:p>
          <a:endParaRPr lang="en-AU" sz="1400"/>
        </a:p>
      </dgm:t>
    </dgm:pt>
    <dgm:pt modelId="{1EFDA31A-4869-4332-B96C-33C7F0F893D3}" type="sibTrans" cxnId="{D31B3AFD-CDB1-45C0-8FFF-C850DA40C494}">
      <dgm:prSet/>
      <dgm:spPr/>
      <dgm:t>
        <a:bodyPr/>
        <a:lstStyle/>
        <a:p>
          <a:endParaRPr lang="en-AU" sz="1400"/>
        </a:p>
      </dgm:t>
    </dgm:pt>
    <dgm:pt modelId="{7439A91A-D8F0-4C8C-A4F1-F21E7684BC0B}">
      <dgm:prSet phldrT="[Text]" custT="1"/>
      <dgm:spPr/>
      <dgm:t>
        <a:bodyPr/>
        <a:lstStyle/>
        <a:p>
          <a:r>
            <a:rPr lang="de-DE" sz="4800" dirty="0"/>
            <a:t>Student exchange &amp; cultural awarness are common key strengths</a:t>
          </a:r>
          <a:endParaRPr lang="en-AU" sz="4800" dirty="0"/>
        </a:p>
      </dgm:t>
    </dgm:pt>
    <dgm:pt modelId="{60D6783B-84D9-4041-9B2A-E4BA32DBAD94}" type="parTrans" cxnId="{0E1D8BE2-89ED-4E37-A51A-C90CB8161549}">
      <dgm:prSet/>
      <dgm:spPr/>
      <dgm:t>
        <a:bodyPr/>
        <a:lstStyle/>
        <a:p>
          <a:endParaRPr lang="en-AU" sz="1400"/>
        </a:p>
      </dgm:t>
    </dgm:pt>
    <dgm:pt modelId="{40780486-5897-43DF-8DCE-9944B7E88413}" type="sibTrans" cxnId="{0E1D8BE2-89ED-4E37-A51A-C90CB8161549}">
      <dgm:prSet/>
      <dgm:spPr/>
      <dgm:t>
        <a:bodyPr/>
        <a:lstStyle/>
        <a:p>
          <a:endParaRPr lang="en-AU" sz="1400"/>
        </a:p>
      </dgm:t>
    </dgm:pt>
    <dgm:pt modelId="{EDA8CDAC-D97D-4073-8B4C-2920C2D21485}" type="pres">
      <dgm:prSet presAssocID="{8DD22AD1-8DC4-49E3-BDA2-7260E4FB0EBC}" presName="linear" presStyleCnt="0">
        <dgm:presLayoutVars>
          <dgm:dir/>
          <dgm:animLvl val="lvl"/>
          <dgm:resizeHandles val="exact"/>
        </dgm:presLayoutVars>
      </dgm:prSet>
      <dgm:spPr/>
    </dgm:pt>
    <dgm:pt modelId="{B8D1391A-F9D5-45E8-8656-1B6CECEFF916}" type="pres">
      <dgm:prSet presAssocID="{62CD28F3-E6E2-411E-B1A6-0895304EC608}" presName="parentLin" presStyleCnt="0"/>
      <dgm:spPr/>
    </dgm:pt>
    <dgm:pt modelId="{79EDDB67-3C01-4FB2-AF4D-EE4AFF857F5D}" type="pres">
      <dgm:prSet presAssocID="{62CD28F3-E6E2-411E-B1A6-0895304EC608}" presName="parentLeftMargin" presStyleLbl="node1" presStyleIdx="0" presStyleCnt="2"/>
      <dgm:spPr/>
    </dgm:pt>
    <dgm:pt modelId="{0F106200-00A8-45A4-B112-4D7DC55FD0AE}" type="pres">
      <dgm:prSet presAssocID="{62CD28F3-E6E2-411E-B1A6-0895304EC6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EB7DFF-2342-434B-8392-ABE66984B509}" type="pres">
      <dgm:prSet presAssocID="{62CD28F3-E6E2-411E-B1A6-0895304EC608}" presName="negativeSpace" presStyleCnt="0"/>
      <dgm:spPr/>
    </dgm:pt>
    <dgm:pt modelId="{E0B28012-B929-46C6-B474-458DA5EDAB72}" type="pres">
      <dgm:prSet presAssocID="{62CD28F3-E6E2-411E-B1A6-0895304EC608}" presName="childText" presStyleLbl="conFgAcc1" presStyleIdx="0" presStyleCnt="2">
        <dgm:presLayoutVars>
          <dgm:bulletEnabled val="1"/>
        </dgm:presLayoutVars>
      </dgm:prSet>
      <dgm:spPr/>
    </dgm:pt>
    <dgm:pt modelId="{4FE8FC9F-7DF3-4F01-9C4F-69382FB162D4}" type="pres">
      <dgm:prSet presAssocID="{1EFDA31A-4869-4332-B96C-33C7F0F893D3}" presName="spaceBetweenRectangles" presStyleCnt="0"/>
      <dgm:spPr/>
    </dgm:pt>
    <dgm:pt modelId="{AD64C6EE-C814-4D48-980B-2CBD6A5A78A2}" type="pres">
      <dgm:prSet presAssocID="{7439A91A-D8F0-4C8C-A4F1-F21E7684BC0B}" presName="parentLin" presStyleCnt="0"/>
      <dgm:spPr/>
    </dgm:pt>
    <dgm:pt modelId="{1BEA790C-C795-43EA-9771-39091D5C525E}" type="pres">
      <dgm:prSet presAssocID="{7439A91A-D8F0-4C8C-A4F1-F21E7684BC0B}" presName="parentLeftMargin" presStyleLbl="node1" presStyleIdx="0" presStyleCnt="2"/>
      <dgm:spPr/>
    </dgm:pt>
    <dgm:pt modelId="{0E0DA477-3230-4B7F-9B01-D735BB055D87}" type="pres">
      <dgm:prSet presAssocID="{7439A91A-D8F0-4C8C-A4F1-F21E7684BC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E44B727-476A-4BE2-8E77-9F1ACA892622}" type="pres">
      <dgm:prSet presAssocID="{7439A91A-D8F0-4C8C-A4F1-F21E7684BC0B}" presName="negativeSpace" presStyleCnt="0"/>
      <dgm:spPr/>
    </dgm:pt>
    <dgm:pt modelId="{EFA1E020-3A70-47A8-B866-C865E50428A8}" type="pres">
      <dgm:prSet presAssocID="{7439A91A-D8F0-4C8C-A4F1-F21E7684BC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CEF416-2C66-466A-9279-6C0B993844A6}" type="presOf" srcId="{62CD28F3-E6E2-411E-B1A6-0895304EC608}" destId="{0F106200-00A8-45A4-B112-4D7DC55FD0AE}" srcOrd="1" destOrd="0" presId="urn:microsoft.com/office/officeart/2005/8/layout/list1"/>
    <dgm:cxn modelId="{5E9C0145-C671-4366-81E2-1C20B2EACAB8}" type="presOf" srcId="{8DD22AD1-8DC4-49E3-BDA2-7260E4FB0EBC}" destId="{EDA8CDAC-D97D-4073-8B4C-2920C2D21485}" srcOrd="0" destOrd="0" presId="urn:microsoft.com/office/officeart/2005/8/layout/list1"/>
    <dgm:cxn modelId="{7FB6FD8D-31CD-46E3-84D8-3C3A75EC0E87}" type="presOf" srcId="{7439A91A-D8F0-4C8C-A4F1-F21E7684BC0B}" destId="{1BEA790C-C795-43EA-9771-39091D5C525E}" srcOrd="0" destOrd="0" presId="urn:microsoft.com/office/officeart/2005/8/layout/list1"/>
    <dgm:cxn modelId="{51444E9E-1A40-427C-BAD5-4B886AEFC7CA}" type="presOf" srcId="{7439A91A-D8F0-4C8C-A4F1-F21E7684BC0B}" destId="{0E0DA477-3230-4B7F-9B01-D735BB055D87}" srcOrd="1" destOrd="0" presId="urn:microsoft.com/office/officeart/2005/8/layout/list1"/>
    <dgm:cxn modelId="{EF4101A8-D3AD-4564-A91A-801C950086C6}" type="presOf" srcId="{62CD28F3-E6E2-411E-B1A6-0895304EC608}" destId="{79EDDB67-3C01-4FB2-AF4D-EE4AFF857F5D}" srcOrd="0" destOrd="0" presId="urn:microsoft.com/office/officeart/2005/8/layout/list1"/>
    <dgm:cxn modelId="{0E1D8BE2-89ED-4E37-A51A-C90CB8161549}" srcId="{8DD22AD1-8DC4-49E3-BDA2-7260E4FB0EBC}" destId="{7439A91A-D8F0-4C8C-A4F1-F21E7684BC0B}" srcOrd="1" destOrd="0" parTransId="{60D6783B-84D9-4041-9B2A-E4BA32DBAD94}" sibTransId="{40780486-5897-43DF-8DCE-9944B7E88413}"/>
    <dgm:cxn modelId="{D31B3AFD-CDB1-45C0-8FFF-C850DA40C494}" srcId="{8DD22AD1-8DC4-49E3-BDA2-7260E4FB0EBC}" destId="{62CD28F3-E6E2-411E-B1A6-0895304EC608}" srcOrd="0" destOrd="0" parTransId="{F5D826F7-36C1-420C-AB3D-1679DCAF8E3D}" sibTransId="{1EFDA31A-4869-4332-B96C-33C7F0F893D3}"/>
    <dgm:cxn modelId="{7E905421-1D51-455D-B6E4-FA24E9C4FE8B}" type="presParOf" srcId="{EDA8CDAC-D97D-4073-8B4C-2920C2D21485}" destId="{B8D1391A-F9D5-45E8-8656-1B6CECEFF916}" srcOrd="0" destOrd="0" presId="urn:microsoft.com/office/officeart/2005/8/layout/list1"/>
    <dgm:cxn modelId="{3F72ABF6-917A-499A-B23E-D7D1539A960C}" type="presParOf" srcId="{B8D1391A-F9D5-45E8-8656-1B6CECEFF916}" destId="{79EDDB67-3C01-4FB2-AF4D-EE4AFF857F5D}" srcOrd="0" destOrd="0" presId="urn:microsoft.com/office/officeart/2005/8/layout/list1"/>
    <dgm:cxn modelId="{65FE7CC7-BDD1-407C-A969-59442A3302B8}" type="presParOf" srcId="{B8D1391A-F9D5-45E8-8656-1B6CECEFF916}" destId="{0F106200-00A8-45A4-B112-4D7DC55FD0AE}" srcOrd="1" destOrd="0" presId="urn:microsoft.com/office/officeart/2005/8/layout/list1"/>
    <dgm:cxn modelId="{9FF36828-54C0-4DCA-8700-41D12EBBA29C}" type="presParOf" srcId="{EDA8CDAC-D97D-4073-8B4C-2920C2D21485}" destId="{FCEB7DFF-2342-434B-8392-ABE66984B509}" srcOrd="1" destOrd="0" presId="urn:microsoft.com/office/officeart/2005/8/layout/list1"/>
    <dgm:cxn modelId="{9DABCF16-CBE4-49BA-AD9A-BDB58E15546B}" type="presParOf" srcId="{EDA8CDAC-D97D-4073-8B4C-2920C2D21485}" destId="{E0B28012-B929-46C6-B474-458DA5EDAB72}" srcOrd="2" destOrd="0" presId="urn:microsoft.com/office/officeart/2005/8/layout/list1"/>
    <dgm:cxn modelId="{ED275819-1A6A-45C0-BAE5-0100F0A86074}" type="presParOf" srcId="{EDA8CDAC-D97D-4073-8B4C-2920C2D21485}" destId="{4FE8FC9F-7DF3-4F01-9C4F-69382FB162D4}" srcOrd="3" destOrd="0" presId="urn:microsoft.com/office/officeart/2005/8/layout/list1"/>
    <dgm:cxn modelId="{4501958E-E10F-4B3E-A0FF-E79D0C9ECB78}" type="presParOf" srcId="{EDA8CDAC-D97D-4073-8B4C-2920C2D21485}" destId="{AD64C6EE-C814-4D48-980B-2CBD6A5A78A2}" srcOrd="4" destOrd="0" presId="urn:microsoft.com/office/officeart/2005/8/layout/list1"/>
    <dgm:cxn modelId="{4C96D31C-C2B6-4A2E-B37E-63A8EB6BB026}" type="presParOf" srcId="{AD64C6EE-C814-4D48-980B-2CBD6A5A78A2}" destId="{1BEA790C-C795-43EA-9771-39091D5C525E}" srcOrd="0" destOrd="0" presId="urn:microsoft.com/office/officeart/2005/8/layout/list1"/>
    <dgm:cxn modelId="{0B1455CD-B685-439A-80D9-AE263CB27905}" type="presParOf" srcId="{AD64C6EE-C814-4D48-980B-2CBD6A5A78A2}" destId="{0E0DA477-3230-4B7F-9B01-D735BB055D87}" srcOrd="1" destOrd="0" presId="urn:microsoft.com/office/officeart/2005/8/layout/list1"/>
    <dgm:cxn modelId="{0E7C8364-4C7E-4300-8CB6-B3047D73E678}" type="presParOf" srcId="{EDA8CDAC-D97D-4073-8B4C-2920C2D21485}" destId="{3E44B727-476A-4BE2-8E77-9F1ACA892622}" srcOrd="5" destOrd="0" presId="urn:microsoft.com/office/officeart/2005/8/layout/list1"/>
    <dgm:cxn modelId="{6F1CB3F4-FACC-4963-AC05-C764DC687F24}" type="presParOf" srcId="{EDA8CDAC-D97D-4073-8B4C-2920C2D21485}" destId="{EFA1E020-3A70-47A8-B866-C865E50428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D22AD1-8DC4-49E3-BDA2-7260E4FB0EB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62CD28F3-E6E2-411E-B1A6-0895304EC60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AU" sz="3200" b="1" dirty="0">
              <a:solidFill>
                <a:schemeClr val="tx1"/>
              </a:solidFill>
            </a:rPr>
            <a:t>Environmental sustainability is a potential area for Australia-Japan sister city collaboration as this appears to be one of the Japanese local council’s strongest capabilities, whilst an area which Australian local councils have less reported capabilities. </a:t>
          </a:r>
        </a:p>
      </dgm:t>
    </dgm:pt>
    <dgm:pt modelId="{F5D826F7-36C1-420C-AB3D-1679DCAF8E3D}" type="parTrans" cxnId="{D31B3AFD-CDB1-45C0-8FFF-C850DA40C494}">
      <dgm:prSet/>
      <dgm:spPr/>
      <dgm:t>
        <a:bodyPr/>
        <a:lstStyle/>
        <a:p>
          <a:endParaRPr lang="en-AU" sz="1000"/>
        </a:p>
      </dgm:t>
    </dgm:pt>
    <dgm:pt modelId="{1EFDA31A-4869-4332-B96C-33C7F0F893D3}" type="sibTrans" cxnId="{D31B3AFD-CDB1-45C0-8FFF-C850DA40C494}">
      <dgm:prSet/>
      <dgm:spPr/>
      <dgm:t>
        <a:bodyPr/>
        <a:lstStyle/>
        <a:p>
          <a:endParaRPr lang="en-AU" sz="1000"/>
        </a:p>
      </dgm:t>
    </dgm:pt>
    <dgm:pt modelId="{7439A91A-D8F0-4C8C-A4F1-F21E7684BC0B}">
      <dgm:prSet phldrT="[Text]" custT="1"/>
      <dgm:spPr/>
      <dgm:t>
        <a:bodyPr/>
        <a:lstStyle/>
        <a:p>
          <a:r>
            <a:rPr lang="en-AU" sz="3200" b="1" dirty="0"/>
            <a:t>Supporting vulnerable communities </a:t>
          </a:r>
          <a:r>
            <a:rPr lang="en-AU" sz="3200" dirty="0"/>
            <a:t>is another potential area for collaboration given this is one of Australian local councils’ top capabilities. </a:t>
          </a:r>
        </a:p>
      </dgm:t>
    </dgm:pt>
    <dgm:pt modelId="{60D6783B-84D9-4041-9B2A-E4BA32DBAD94}" type="parTrans" cxnId="{0E1D8BE2-89ED-4E37-A51A-C90CB8161549}">
      <dgm:prSet/>
      <dgm:spPr/>
      <dgm:t>
        <a:bodyPr/>
        <a:lstStyle/>
        <a:p>
          <a:endParaRPr lang="en-AU" sz="1000"/>
        </a:p>
      </dgm:t>
    </dgm:pt>
    <dgm:pt modelId="{40780486-5897-43DF-8DCE-9944B7E88413}" type="sibTrans" cxnId="{0E1D8BE2-89ED-4E37-A51A-C90CB8161549}">
      <dgm:prSet/>
      <dgm:spPr/>
      <dgm:t>
        <a:bodyPr/>
        <a:lstStyle/>
        <a:p>
          <a:endParaRPr lang="en-AU" sz="1000"/>
        </a:p>
      </dgm:t>
    </dgm:pt>
    <dgm:pt modelId="{EDA8CDAC-D97D-4073-8B4C-2920C2D21485}" type="pres">
      <dgm:prSet presAssocID="{8DD22AD1-8DC4-49E3-BDA2-7260E4FB0EBC}" presName="linear" presStyleCnt="0">
        <dgm:presLayoutVars>
          <dgm:dir/>
          <dgm:animLvl val="lvl"/>
          <dgm:resizeHandles val="exact"/>
        </dgm:presLayoutVars>
      </dgm:prSet>
      <dgm:spPr/>
    </dgm:pt>
    <dgm:pt modelId="{B8D1391A-F9D5-45E8-8656-1B6CECEFF916}" type="pres">
      <dgm:prSet presAssocID="{62CD28F3-E6E2-411E-B1A6-0895304EC608}" presName="parentLin" presStyleCnt="0"/>
      <dgm:spPr/>
    </dgm:pt>
    <dgm:pt modelId="{79EDDB67-3C01-4FB2-AF4D-EE4AFF857F5D}" type="pres">
      <dgm:prSet presAssocID="{62CD28F3-E6E2-411E-B1A6-0895304EC608}" presName="parentLeftMargin" presStyleLbl="node1" presStyleIdx="0" presStyleCnt="2"/>
      <dgm:spPr/>
    </dgm:pt>
    <dgm:pt modelId="{0F106200-00A8-45A4-B112-4D7DC55FD0AE}" type="pres">
      <dgm:prSet presAssocID="{62CD28F3-E6E2-411E-B1A6-0895304EC608}" presName="parentText" presStyleLbl="node1" presStyleIdx="0" presStyleCnt="2" custScaleY="146602">
        <dgm:presLayoutVars>
          <dgm:chMax val="0"/>
          <dgm:bulletEnabled val="1"/>
        </dgm:presLayoutVars>
      </dgm:prSet>
      <dgm:spPr/>
    </dgm:pt>
    <dgm:pt modelId="{FCEB7DFF-2342-434B-8392-ABE66984B509}" type="pres">
      <dgm:prSet presAssocID="{62CD28F3-E6E2-411E-B1A6-0895304EC608}" presName="negativeSpace" presStyleCnt="0"/>
      <dgm:spPr/>
    </dgm:pt>
    <dgm:pt modelId="{E0B28012-B929-46C6-B474-458DA5EDAB72}" type="pres">
      <dgm:prSet presAssocID="{62CD28F3-E6E2-411E-B1A6-0895304EC608}" presName="childText" presStyleLbl="conFgAcc1" presStyleIdx="0" presStyleCnt="2">
        <dgm:presLayoutVars>
          <dgm:bulletEnabled val="1"/>
        </dgm:presLayoutVars>
      </dgm:prSet>
      <dgm:spPr/>
    </dgm:pt>
    <dgm:pt modelId="{4FE8FC9F-7DF3-4F01-9C4F-69382FB162D4}" type="pres">
      <dgm:prSet presAssocID="{1EFDA31A-4869-4332-B96C-33C7F0F893D3}" presName="spaceBetweenRectangles" presStyleCnt="0"/>
      <dgm:spPr/>
    </dgm:pt>
    <dgm:pt modelId="{AD64C6EE-C814-4D48-980B-2CBD6A5A78A2}" type="pres">
      <dgm:prSet presAssocID="{7439A91A-D8F0-4C8C-A4F1-F21E7684BC0B}" presName="parentLin" presStyleCnt="0"/>
      <dgm:spPr/>
    </dgm:pt>
    <dgm:pt modelId="{1BEA790C-C795-43EA-9771-39091D5C525E}" type="pres">
      <dgm:prSet presAssocID="{7439A91A-D8F0-4C8C-A4F1-F21E7684BC0B}" presName="parentLeftMargin" presStyleLbl="node1" presStyleIdx="0" presStyleCnt="2"/>
      <dgm:spPr/>
    </dgm:pt>
    <dgm:pt modelId="{0E0DA477-3230-4B7F-9B01-D735BB055D87}" type="pres">
      <dgm:prSet presAssocID="{7439A91A-D8F0-4C8C-A4F1-F21E7684BC0B}" presName="parentText" presStyleLbl="node1" presStyleIdx="1" presStyleCnt="2" custScaleY="125229">
        <dgm:presLayoutVars>
          <dgm:chMax val="0"/>
          <dgm:bulletEnabled val="1"/>
        </dgm:presLayoutVars>
      </dgm:prSet>
      <dgm:spPr/>
    </dgm:pt>
    <dgm:pt modelId="{3E44B727-476A-4BE2-8E77-9F1ACA892622}" type="pres">
      <dgm:prSet presAssocID="{7439A91A-D8F0-4C8C-A4F1-F21E7684BC0B}" presName="negativeSpace" presStyleCnt="0"/>
      <dgm:spPr/>
    </dgm:pt>
    <dgm:pt modelId="{EFA1E020-3A70-47A8-B866-C865E50428A8}" type="pres">
      <dgm:prSet presAssocID="{7439A91A-D8F0-4C8C-A4F1-F21E7684BC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CEF416-2C66-466A-9279-6C0B993844A6}" type="presOf" srcId="{62CD28F3-E6E2-411E-B1A6-0895304EC608}" destId="{0F106200-00A8-45A4-B112-4D7DC55FD0AE}" srcOrd="1" destOrd="0" presId="urn:microsoft.com/office/officeart/2005/8/layout/list1"/>
    <dgm:cxn modelId="{5E9C0145-C671-4366-81E2-1C20B2EACAB8}" type="presOf" srcId="{8DD22AD1-8DC4-49E3-BDA2-7260E4FB0EBC}" destId="{EDA8CDAC-D97D-4073-8B4C-2920C2D21485}" srcOrd="0" destOrd="0" presId="urn:microsoft.com/office/officeart/2005/8/layout/list1"/>
    <dgm:cxn modelId="{7FB6FD8D-31CD-46E3-84D8-3C3A75EC0E87}" type="presOf" srcId="{7439A91A-D8F0-4C8C-A4F1-F21E7684BC0B}" destId="{1BEA790C-C795-43EA-9771-39091D5C525E}" srcOrd="0" destOrd="0" presId="urn:microsoft.com/office/officeart/2005/8/layout/list1"/>
    <dgm:cxn modelId="{51444E9E-1A40-427C-BAD5-4B886AEFC7CA}" type="presOf" srcId="{7439A91A-D8F0-4C8C-A4F1-F21E7684BC0B}" destId="{0E0DA477-3230-4B7F-9B01-D735BB055D87}" srcOrd="1" destOrd="0" presId="urn:microsoft.com/office/officeart/2005/8/layout/list1"/>
    <dgm:cxn modelId="{EF4101A8-D3AD-4564-A91A-801C950086C6}" type="presOf" srcId="{62CD28F3-E6E2-411E-B1A6-0895304EC608}" destId="{79EDDB67-3C01-4FB2-AF4D-EE4AFF857F5D}" srcOrd="0" destOrd="0" presId="urn:microsoft.com/office/officeart/2005/8/layout/list1"/>
    <dgm:cxn modelId="{0E1D8BE2-89ED-4E37-A51A-C90CB8161549}" srcId="{8DD22AD1-8DC4-49E3-BDA2-7260E4FB0EBC}" destId="{7439A91A-D8F0-4C8C-A4F1-F21E7684BC0B}" srcOrd="1" destOrd="0" parTransId="{60D6783B-84D9-4041-9B2A-E4BA32DBAD94}" sibTransId="{40780486-5897-43DF-8DCE-9944B7E88413}"/>
    <dgm:cxn modelId="{D31B3AFD-CDB1-45C0-8FFF-C850DA40C494}" srcId="{8DD22AD1-8DC4-49E3-BDA2-7260E4FB0EBC}" destId="{62CD28F3-E6E2-411E-B1A6-0895304EC608}" srcOrd="0" destOrd="0" parTransId="{F5D826F7-36C1-420C-AB3D-1679DCAF8E3D}" sibTransId="{1EFDA31A-4869-4332-B96C-33C7F0F893D3}"/>
    <dgm:cxn modelId="{7E905421-1D51-455D-B6E4-FA24E9C4FE8B}" type="presParOf" srcId="{EDA8CDAC-D97D-4073-8B4C-2920C2D21485}" destId="{B8D1391A-F9D5-45E8-8656-1B6CECEFF916}" srcOrd="0" destOrd="0" presId="urn:microsoft.com/office/officeart/2005/8/layout/list1"/>
    <dgm:cxn modelId="{3F72ABF6-917A-499A-B23E-D7D1539A960C}" type="presParOf" srcId="{B8D1391A-F9D5-45E8-8656-1B6CECEFF916}" destId="{79EDDB67-3C01-4FB2-AF4D-EE4AFF857F5D}" srcOrd="0" destOrd="0" presId="urn:microsoft.com/office/officeart/2005/8/layout/list1"/>
    <dgm:cxn modelId="{65FE7CC7-BDD1-407C-A969-59442A3302B8}" type="presParOf" srcId="{B8D1391A-F9D5-45E8-8656-1B6CECEFF916}" destId="{0F106200-00A8-45A4-B112-4D7DC55FD0AE}" srcOrd="1" destOrd="0" presId="urn:microsoft.com/office/officeart/2005/8/layout/list1"/>
    <dgm:cxn modelId="{9FF36828-54C0-4DCA-8700-41D12EBBA29C}" type="presParOf" srcId="{EDA8CDAC-D97D-4073-8B4C-2920C2D21485}" destId="{FCEB7DFF-2342-434B-8392-ABE66984B509}" srcOrd="1" destOrd="0" presId="urn:microsoft.com/office/officeart/2005/8/layout/list1"/>
    <dgm:cxn modelId="{9DABCF16-CBE4-49BA-AD9A-BDB58E15546B}" type="presParOf" srcId="{EDA8CDAC-D97D-4073-8B4C-2920C2D21485}" destId="{E0B28012-B929-46C6-B474-458DA5EDAB72}" srcOrd="2" destOrd="0" presId="urn:microsoft.com/office/officeart/2005/8/layout/list1"/>
    <dgm:cxn modelId="{ED275819-1A6A-45C0-BAE5-0100F0A86074}" type="presParOf" srcId="{EDA8CDAC-D97D-4073-8B4C-2920C2D21485}" destId="{4FE8FC9F-7DF3-4F01-9C4F-69382FB162D4}" srcOrd="3" destOrd="0" presId="urn:microsoft.com/office/officeart/2005/8/layout/list1"/>
    <dgm:cxn modelId="{4501958E-E10F-4B3E-A0FF-E79D0C9ECB78}" type="presParOf" srcId="{EDA8CDAC-D97D-4073-8B4C-2920C2D21485}" destId="{AD64C6EE-C814-4D48-980B-2CBD6A5A78A2}" srcOrd="4" destOrd="0" presId="urn:microsoft.com/office/officeart/2005/8/layout/list1"/>
    <dgm:cxn modelId="{4C96D31C-C2B6-4A2E-B37E-63A8EB6BB026}" type="presParOf" srcId="{AD64C6EE-C814-4D48-980B-2CBD6A5A78A2}" destId="{1BEA790C-C795-43EA-9771-39091D5C525E}" srcOrd="0" destOrd="0" presId="urn:microsoft.com/office/officeart/2005/8/layout/list1"/>
    <dgm:cxn modelId="{0B1455CD-B685-439A-80D9-AE263CB27905}" type="presParOf" srcId="{AD64C6EE-C814-4D48-980B-2CBD6A5A78A2}" destId="{0E0DA477-3230-4B7F-9B01-D735BB055D87}" srcOrd="1" destOrd="0" presId="urn:microsoft.com/office/officeart/2005/8/layout/list1"/>
    <dgm:cxn modelId="{0E7C8364-4C7E-4300-8CB6-B3047D73E678}" type="presParOf" srcId="{EDA8CDAC-D97D-4073-8B4C-2920C2D21485}" destId="{3E44B727-476A-4BE2-8E77-9F1ACA892622}" srcOrd="5" destOrd="0" presId="urn:microsoft.com/office/officeart/2005/8/layout/list1"/>
    <dgm:cxn modelId="{6F1CB3F4-FACC-4963-AC05-C764DC687F24}" type="presParOf" srcId="{EDA8CDAC-D97D-4073-8B4C-2920C2D21485}" destId="{EFA1E020-3A70-47A8-B866-C865E50428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60C531-7EFB-4CF3-BBB2-3F197CEA0FC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EAC9610-1851-4CD8-816A-45D39B47938A}">
      <dgm:prSet phldrT="[Text]"/>
      <dgm:spPr>
        <a:solidFill>
          <a:srgbClr val="FAC802"/>
        </a:solidFill>
      </dgm:spPr>
      <dgm:t>
        <a:bodyPr/>
        <a:lstStyle/>
        <a:p>
          <a:r>
            <a:rPr lang="de-DE" dirty="0"/>
            <a:t>Support from the sister-city</a:t>
          </a:r>
          <a:endParaRPr lang="en-AU" dirty="0"/>
        </a:p>
      </dgm:t>
    </dgm:pt>
    <dgm:pt modelId="{A82911AD-0ADD-491E-9B49-52876A227A9A}" type="parTrans" cxnId="{D5BD42B1-6D84-4065-99B0-64B262A0A658}">
      <dgm:prSet/>
      <dgm:spPr/>
      <dgm:t>
        <a:bodyPr/>
        <a:lstStyle/>
        <a:p>
          <a:endParaRPr lang="en-AU"/>
        </a:p>
      </dgm:t>
    </dgm:pt>
    <dgm:pt modelId="{FEB865F2-6521-43CE-B898-B44B2943E841}" type="sibTrans" cxnId="{D5BD42B1-6D84-4065-99B0-64B262A0A658}">
      <dgm:prSet/>
      <dgm:spPr/>
      <dgm:t>
        <a:bodyPr/>
        <a:lstStyle/>
        <a:p>
          <a:endParaRPr lang="en-AU"/>
        </a:p>
      </dgm:t>
    </dgm:pt>
    <dgm:pt modelId="{E57880AF-E999-4306-8190-76D743C3BFC3}">
      <dgm:prSet phldrT="[Text]"/>
      <dgm:spPr/>
      <dgm:t>
        <a:bodyPr/>
        <a:lstStyle/>
        <a:p>
          <a:r>
            <a:rPr lang="de-DE" dirty="0"/>
            <a:t>Support of local councillors</a:t>
          </a:r>
          <a:endParaRPr lang="en-AU" dirty="0"/>
        </a:p>
      </dgm:t>
    </dgm:pt>
    <dgm:pt modelId="{2CBAEE4F-1B74-4A6E-8A59-1B9C54FF7D47}" type="parTrans" cxnId="{9C823E42-637F-4FC7-B582-157021C90384}">
      <dgm:prSet/>
      <dgm:spPr/>
      <dgm:t>
        <a:bodyPr/>
        <a:lstStyle/>
        <a:p>
          <a:endParaRPr lang="en-AU"/>
        </a:p>
      </dgm:t>
    </dgm:pt>
    <dgm:pt modelId="{67EA5D49-76F8-4AA5-8274-29CBE9DDAAD8}" type="sibTrans" cxnId="{9C823E42-637F-4FC7-B582-157021C90384}">
      <dgm:prSet/>
      <dgm:spPr/>
      <dgm:t>
        <a:bodyPr/>
        <a:lstStyle/>
        <a:p>
          <a:endParaRPr lang="en-AU"/>
        </a:p>
      </dgm:t>
    </dgm:pt>
    <dgm:pt modelId="{AC78EAC1-FE70-47B3-9F49-229A8BC5A810}">
      <dgm:prSet phldrT="[Text]"/>
      <dgm:spPr>
        <a:solidFill>
          <a:srgbClr val="E6202C"/>
        </a:solidFill>
      </dgm:spPr>
      <dgm:t>
        <a:bodyPr/>
        <a:lstStyle/>
        <a:p>
          <a:r>
            <a:rPr lang="de-DE" dirty="0"/>
            <a:t>On-going activities between the two cities</a:t>
          </a:r>
          <a:endParaRPr lang="en-AU" dirty="0"/>
        </a:p>
      </dgm:t>
    </dgm:pt>
    <dgm:pt modelId="{421743F4-8671-4885-973D-75B7B9520C0C}" type="parTrans" cxnId="{BDFE4368-C0F2-4841-A5A0-8B8C64187FDD}">
      <dgm:prSet/>
      <dgm:spPr/>
      <dgm:t>
        <a:bodyPr/>
        <a:lstStyle/>
        <a:p>
          <a:endParaRPr lang="en-AU"/>
        </a:p>
      </dgm:t>
    </dgm:pt>
    <dgm:pt modelId="{F5DC6CDA-7FDA-4D18-979B-95DE9277DAF3}" type="sibTrans" cxnId="{BDFE4368-C0F2-4841-A5A0-8B8C64187FDD}">
      <dgm:prSet/>
      <dgm:spPr/>
      <dgm:t>
        <a:bodyPr/>
        <a:lstStyle/>
        <a:p>
          <a:endParaRPr lang="en-AU"/>
        </a:p>
      </dgm:t>
    </dgm:pt>
    <dgm:pt modelId="{259A9FDF-18DB-4507-A5E1-0CF59FF00C14}" type="pres">
      <dgm:prSet presAssocID="{A760C531-7EFB-4CF3-BBB2-3F197CEA0FC9}" presName="Name0" presStyleCnt="0">
        <dgm:presLayoutVars>
          <dgm:chMax val="7"/>
          <dgm:chPref val="7"/>
          <dgm:dir/>
        </dgm:presLayoutVars>
      </dgm:prSet>
      <dgm:spPr/>
    </dgm:pt>
    <dgm:pt modelId="{A3855400-3D21-4D3F-9780-E0D65E31FE6C}" type="pres">
      <dgm:prSet presAssocID="{A760C531-7EFB-4CF3-BBB2-3F197CEA0FC9}" presName="Name1" presStyleCnt="0"/>
      <dgm:spPr/>
    </dgm:pt>
    <dgm:pt modelId="{D0CBE6C4-479B-46A4-9320-3C947B57A326}" type="pres">
      <dgm:prSet presAssocID="{A760C531-7EFB-4CF3-BBB2-3F197CEA0FC9}" presName="cycle" presStyleCnt="0"/>
      <dgm:spPr/>
    </dgm:pt>
    <dgm:pt modelId="{666A24BC-BB31-4C5F-B17A-9A2867C9A1A9}" type="pres">
      <dgm:prSet presAssocID="{A760C531-7EFB-4CF3-BBB2-3F197CEA0FC9}" presName="srcNode" presStyleLbl="node1" presStyleIdx="0" presStyleCnt="3"/>
      <dgm:spPr/>
    </dgm:pt>
    <dgm:pt modelId="{70F1552B-B154-463C-8280-70407E2C66C2}" type="pres">
      <dgm:prSet presAssocID="{A760C531-7EFB-4CF3-BBB2-3F197CEA0FC9}" presName="conn" presStyleLbl="parChTrans1D2" presStyleIdx="0" presStyleCnt="1"/>
      <dgm:spPr/>
    </dgm:pt>
    <dgm:pt modelId="{71C08FD3-C895-483E-8749-9F59B68C22DA}" type="pres">
      <dgm:prSet presAssocID="{A760C531-7EFB-4CF3-BBB2-3F197CEA0FC9}" presName="extraNode" presStyleLbl="node1" presStyleIdx="0" presStyleCnt="3"/>
      <dgm:spPr/>
    </dgm:pt>
    <dgm:pt modelId="{E96311D0-23F7-4796-9078-B97BB7EE8942}" type="pres">
      <dgm:prSet presAssocID="{A760C531-7EFB-4CF3-BBB2-3F197CEA0FC9}" presName="dstNode" presStyleLbl="node1" presStyleIdx="0" presStyleCnt="3"/>
      <dgm:spPr/>
    </dgm:pt>
    <dgm:pt modelId="{64E5461A-9873-4A72-9F7E-B5D06AA21BC9}" type="pres">
      <dgm:prSet presAssocID="{7EAC9610-1851-4CD8-816A-45D39B47938A}" presName="text_1" presStyleLbl="node1" presStyleIdx="0" presStyleCnt="3">
        <dgm:presLayoutVars>
          <dgm:bulletEnabled val="1"/>
        </dgm:presLayoutVars>
      </dgm:prSet>
      <dgm:spPr/>
    </dgm:pt>
    <dgm:pt modelId="{C8A6D1DE-D033-4DD8-8D91-A675E2A0E6F0}" type="pres">
      <dgm:prSet presAssocID="{7EAC9610-1851-4CD8-816A-45D39B47938A}" presName="accent_1" presStyleCnt="0"/>
      <dgm:spPr/>
    </dgm:pt>
    <dgm:pt modelId="{16756104-F35F-4D14-A2CA-FCB1339B56DD}" type="pres">
      <dgm:prSet presAssocID="{7EAC9610-1851-4CD8-816A-45D39B47938A}" presName="accentRepeatNode" presStyleLbl="solidFgAcc1" presStyleIdx="0" presStyleCnt="3"/>
      <dgm:spPr/>
    </dgm:pt>
    <dgm:pt modelId="{DFE172EF-986A-4488-8800-B9B73399FF6A}" type="pres">
      <dgm:prSet presAssocID="{E57880AF-E999-4306-8190-76D743C3BFC3}" presName="text_2" presStyleLbl="node1" presStyleIdx="1" presStyleCnt="3">
        <dgm:presLayoutVars>
          <dgm:bulletEnabled val="1"/>
        </dgm:presLayoutVars>
      </dgm:prSet>
      <dgm:spPr/>
    </dgm:pt>
    <dgm:pt modelId="{271F9146-8959-44CA-BD5A-970DE9E10B11}" type="pres">
      <dgm:prSet presAssocID="{E57880AF-E999-4306-8190-76D743C3BFC3}" presName="accent_2" presStyleCnt="0"/>
      <dgm:spPr/>
    </dgm:pt>
    <dgm:pt modelId="{72D0411E-E022-499C-8554-200656ED5707}" type="pres">
      <dgm:prSet presAssocID="{E57880AF-E999-4306-8190-76D743C3BFC3}" presName="accentRepeatNode" presStyleLbl="solidFgAcc1" presStyleIdx="1" presStyleCnt="3"/>
      <dgm:spPr/>
    </dgm:pt>
    <dgm:pt modelId="{1E10BD83-BAEB-4E40-BF0C-CAB1308CE969}" type="pres">
      <dgm:prSet presAssocID="{AC78EAC1-FE70-47B3-9F49-229A8BC5A810}" presName="text_3" presStyleLbl="node1" presStyleIdx="2" presStyleCnt="3">
        <dgm:presLayoutVars>
          <dgm:bulletEnabled val="1"/>
        </dgm:presLayoutVars>
      </dgm:prSet>
      <dgm:spPr/>
    </dgm:pt>
    <dgm:pt modelId="{010B50A5-1C40-4A15-99E4-300C5D2093FB}" type="pres">
      <dgm:prSet presAssocID="{AC78EAC1-FE70-47B3-9F49-229A8BC5A810}" presName="accent_3" presStyleCnt="0"/>
      <dgm:spPr/>
    </dgm:pt>
    <dgm:pt modelId="{D6A3B71B-43DC-4CF5-9BDA-4E45B128C973}" type="pres">
      <dgm:prSet presAssocID="{AC78EAC1-FE70-47B3-9F49-229A8BC5A810}" presName="accentRepeatNode" presStyleLbl="solidFgAcc1" presStyleIdx="2" presStyleCnt="3"/>
      <dgm:spPr/>
    </dgm:pt>
  </dgm:ptLst>
  <dgm:cxnLst>
    <dgm:cxn modelId="{36ED9638-7D83-4C21-89EC-C5E7B7CD7995}" type="presOf" srcId="{A760C531-7EFB-4CF3-BBB2-3F197CEA0FC9}" destId="{259A9FDF-18DB-4507-A5E1-0CF59FF00C14}" srcOrd="0" destOrd="0" presId="urn:microsoft.com/office/officeart/2008/layout/VerticalCurvedList"/>
    <dgm:cxn modelId="{9C823E42-637F-4FC7-B582-157021C90384}" srcId="{A760C531-7EFB-4CF3-BBB2-3F197CEA0FC9}" destId="{E57880AF-E999-4306-8190-76D743C3BFC3}" srcOrd="1" destOrd="0" parTransId="{2CBAEE4F-1B74-4A6E-8A59-1B9C54FF7D47}" sibTransId="{67EA5D49-76F8-4AA5-8274-29CBE9DDAAD8}"/>
    <dgm:cxn modelId="{83380465-CED2-40C8-B8DE-CFA326175A71}" type="presOf" srcId="{E57880AF-E999-4306-8190-76D743C3BFC3}" destId="{DFE172EF-986A-4488-8800-B9B73399FF6A}" srcOrd="0" destOrd="0" presId="urn:microsoft.com/office/officeart/2008/layout/VerticalCurvedList"/>
    <dgm:cxn modelId="{BDFE4368-C0F2-4841-A5A0-8B8C64187FDD}" srcId="{A760C531-7EFB-4CF3-BBB2-3F197CEA0FC9}" destId="{AC78EAC1-FE70-47B3-9F49-229A8BC5A810}" srcOrd="2" destOrd="0" parTransId="{421743F4-8671-4885-973D-75B7B9520C0C}" sibTransId="{F5DC6CDA-7FDA-4D18-979B-95DE9277DAF3}"/>
    <dgm:cxn modelId="{03290B8F-20A7-4261-9D89-AD9101E69646}" type="presOf" srcId="{AC78EAC1-FE70-47B3-9F49-229A8BC5A810}" destId="{1E10BD83-BAEB-4E40-BF0C-CAB1308CE969}" srcOrd="0" destOrd="0" presId="urn:microsoft.com/office/officeart/2008/layout/VerticalCurvedList"/>
    <dgm:cxn modelId="{5518BA99-04D9-4422-A252-5DED42031F99}" type="presOf" srcId="{7EAC9610-1851-4CD8-816A-45D39B47938A}" destId="{64E5461A-9873-4A72-9F7E-B5D06AA21BC9}" srcOrd="0" destOrd="0" presId="urn:microsoft.com/office/officeart/2008/layout/VerticalCurvedList"/>
    <dgm:cxn modelId="{D5BD42B1-6D84-4065-99B0-64B262A0A658}" srcId="{A760C531-7EFB-4CF3-BBB2-3F197CEA0FC9}" destId="{7EAC9610-1851-4CD8-816A-45D39B47938A}" srcOrd="0" destOrd="0" parTransId="{A82911AD-0ADD-491E-9B49-52876A227A9A}" sibTransId="{FEB865F2-6521-43CE-B898-B44B2943E841}"/>
    <dgm:cxn modelId="{C64CEBD3-CD09-4996-95F7-80787A0DB730}" type="presOf" srcId="{FEB865F2-6521-43CE-B898-B44B2943E841}" destId="{70F1552B-B154-463C-8280-70407E2C66C2}" srcOrd="0" destOrd="0" presId="urn:microsoft.com/office/officeart/2008/layout/VerticalCurvedList"/>
    <dgm:cxn modelId="{78914938-8E41-43EC-A282-F51F015EF2D4}" type="presParOf" srcId="{259A9FDF-18DB-4507-A5E1-0CF59FF00C14}" destId="{A3855400-3D21-4D3F-9780-E0D65E31FE6C}" srcOrd="0" destOrd="0" presId="urn:microsoft.com/office/officeart/2008/layout/VerticalCurvedList"/>
    <dgm:cxn modelId="{299293BB-69B0-4A1A-93E1-CCBF54C2F35B}" type="presParOf" srcId="{A3855400-3D21-4D3F-9780-E0D65E31FE6C}" destId="{D0CBE6C4-479B-46A4-9320-3C947B57A326}" srcOrd="0" destOrd="0" presId="urn:microsoft.com/office/officeart/2008/layout/VerticalCurvedList"/>
    <dgm:cxn modelId="{61D4BCB5-D35D-4724-A477-44ECF409FF5E}" type="presParOf" srcId="{D0CBE6C4-479B-46A4-9320-3C947B57A326}" destId="{666A24BC-BB31-4C5F-B17A-9A2867C9A1A9}" srcOrd="0" destOrd="0" presId="urn:microsoft.com/office/officeart/2008/layout/VerticalCurvedList"/>
    <dgm:cxn modelId="{23878879-D86D-404A-AEF0-2B3A72FE5DBD}" type="presParOf" srcId="{D0CBE6C4-479B-46A4-9320-3C947B57A326}" destId="{70F1552B-B154-463C-8280-70407E2C66C2}" srcOrd="1" destOrd="0" presId="urn:microsoft.com/office/officeart/2008/layout/VerticalCurvedList"/>
    <dgm:cxn modelId="{4EABA4E9-CFE3-46C1-8A97-81DB74ACB3E2}" type="presParOf" srcId="{D0CBE6C4-479B-46A4-9320-3C947B57A326}" destId="{71C08FD3-C895-483E-8749-9F59B68C22DA}" srcOrd="2" destOrd="0" presId="urn:microsoft.com/office/officeart/2008/layout/VerticalCurvedList"/>
    <dgm:cxn modelId="{8B968E75-BDD1-4953-A8F1-B812792FA84A}" type="presParOf" srcId="{D0CBE6C4-479B-46A4-9320-3C947B57A326}" destId="{E96311D0-23F7-4796-9078-B97BB7EE8942}" srcOrd="3" destOrd="0" presId="urn:microsoft.com/office/officeart/2008/layout/VerticalCurvedList"/>
    <dgm:cxn modelId="{3AA70F89-51A1-4532-9D17-416292555822}" type="presParOf" srcId="{A3855400-3D21-4D3F-9780-E0D65E31FE6C}" destId="{64E5461A-9873-4A72-9F7E-B5D06AA21BC9}" srcOrd="1" destOrd="0" presId="urn:microsoft.com/office/officeart/2008/layout/VerticalCurvedList"/>
    <dgm:cxn modelId="{313D9FC2-F52B-4F38-B9DD-0FDB19A347B4}" type="presParOf" srcId="{A3855400-3D21-4D3F-9780-E0D65E31FE6C}" destId="{C8A6D1DE-D033-4DD8-8D91-A675E2A0E6F0}" srcOrd="2" destOrd="0" presId="urn:microsoft.com/office/officeart/2008/layout/VerticalCurvedList"/>
    <dgm:cxn modelId="{81E20FC7-BB94-4736-BECD-E941ADEC48D9}" type="presParOf" srcId="{C8A6D1DE-D033-4DD8-8D91-A675E2A0E6F0}" destId="{16756104-F35F-4D14-A2CA-FCB1339B56DD}" srcOrd="0" destOrd="0" presId="urn:microsoft.com/office/officeart/2008/layout/VerticalCurvedList"/>
    <dgm:cxn modelId="{38770DBF-FCF2-4E27-9184-3CAAA63B1D96}" type="presParOf" srcId="{A3855400-3D21-4D3F-9780-E0D65E31FE6C}" destId="{DFE172EF-986A-4488-8800-B9B73399FF6A}" srcOrd="3" destOrd="0" presId="urn:microsoft.com/office/officeart/2008/layout/VerticalCurvedList"/>
    <dgm:cxn modelId="{EB1EE932-1D54-4589-A360-D3E74A835180}" type="presParOf" srcId="{A3855400-3D21-4D3F-9780-E0D65E31FE6C}" destId="{271F9146-8959-44CA-BD5A-970DE9E10B11}" srcOrd="4" destOrd="0" presId="urn:microsoft.com/office/officeart/2008/layout/VerticalCurvedList"/>
    <dgm:cxn modelId="{D424B7D0-EE17-44F7-80E6-BC44F5C64617}" type="presParOf" srcId="{271F9146-8959-44CA-BD5A-970DE9E10B11}" destId="{72D0411E-E022-499C-8554-200656ED5707}" srcOrd="0" destOrd="0" presId="urn:microsoft.com/office/officeart/2008/layout/VerticalCurvedList"/>
    <dgm:cxn modelId="{3D59D0E2-D32A-460D-AE37-2AEAC66B7BC6}" type="presParOf" srcId="{A3855400-3D21-4D3F-9780-E0D65E31FE6C}" destId="{1E10BD83-BAEB-4E40-BF0C-CAB1308CE969}" srcOrd="5" destOrd="0" presId="urn:microsoft.com/office/officeart/2008/layout/VerticalCurvedList"/>
    <dgm:cxn modelId="{D097D04E-7658-431E-9530-E0E0B4661797}" type="presParOf" srcId="{A3855400-3D21-4D3F-9780-E0D65E31FE6C}" destId="{010B50A5-1C40-4A15-99E4-300C5D2093FB}" srcOrd="6" destOrd="0" presId="urn:microsoft.com/office/officeart/2008/layout/VerticalCurvedList"/>
    <dgm:cxn modelId="{0FB7C3DE-EC6C-4587-8E43-1813506F611A}" type="presParOf" srcId="{010B50A5-1C40-4A15-99E4-300C5D2093FB}" destId="{D6A3B71B-43DC-4CF5-9BDA-4E45B128C9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60C531-7EFB-4CF3-BBB2-3F197CEA0FC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7EAC9610-1851-4CD8-816A-45D39B47938A}">
      <dgm:prSet phldrT="[Text]"/>
      <dgm:spPr>
        <a:solidFill>
          <a:srgbClr val="FAC802"/>
        </a:solidFill>
      </dgm:spPr>
      <dgm:t>
        <a:bodyPr/>
        <a:lstStyle/>
        <a:p>
          <a:r>
            <a:rPr lang="de-DE" dirty="0"/>
            <a:t>On-going activities between the two cities</a:t>
          </a:r>
          <a:endParaRPr lang="en-AU" dirty="0"/>
        </a:p>
      </dgm:t>
    </dgm:pt>
    <dgm:pt modelId="{A82911AD-0ADD-491E-9B49-52876A227A9A}" type="parTrans" cxnId="{D5BD42B1-6D84-4065-99B0-64B262A0A658}">
      <dgm:prSet/>
      <dgm:spPr/>
      <dgm:t>
        <a:bodyPr/>
        <a:lstStyle/>
        <a:p>
          <a:endParaRPr lang="en-AU"/>
        </a:p>
      </dgm:t>
    </dgm:pt>
    <dgm:pt modelId="{FEB865F2-6521-43CE-B898-B44B2943E841}" type="sibTrans" cxnId="{D5BD42B1-6D84-4065-99B0-64B262A0A658}">
      <dgm:prSet/>
      <dgm:spPr/>
      <dgm:t>
        <a:bodyPr/>
        <a:lstStyle/>
        <a:p>
          <a:endParaRPr lang="en-AU"/>
        </a:p>
      </dgm:t>
    </dgm:pt>
    <dgm:pt modelId="{E57880AF-E999-4306-8190-76D743C3BFC3}">
      <dgm:prSet phldrT="[Text]"/>
      <dgm:spPr/>
      <dgm:t>
        <a:bodyPr/>
        <a:lstStyle/>
        <a:p>
          <a:r>
            <a:rPr lang="de-DE" dirty="0"/>
            <a:t>Allocation of human &amp; financial resources</a:t>
          </a:r>
          <a:endParaRPr lang="en-AU" dirty="0"/>
        </a:p>
      </dgm:t>
    </dgm:pt>
    <dgm:pt modelId="{2CBAEE4F-1B74-4A6E-8A59-1B9C54FF7D47}" type="parTrans" cxnId="{9C823E42-637F-4FC7-B582-157021C90384}">
      <dgm:prSet/>
      <dgm:spPr/>
      <dgm:t>
        <a:bodyPr/>
        <a:lstStyle/>
        <a:p>
          <a:endParaRPr lang="en-AU"/>
        </a:p>
      </dgm:t>
    </dgm:pt>
    <dgm:pt modelId="{67EA5D49-76F8-4AA5-8274-29CBE9DDAAD8}" type="sibTrans" cxnId="{9C823E42-637F-4FC7-B582-157021C90384}">
      <dgm:prSet/>
      <dgm:spPr/>
      <dgm:t>
        <a:bodyPr/>
        <a:lstStyle/>
        <a:p>
          <a:endParaRPr lang="en-AU"/>
        </a:p>
      </dgm:t>
    </dgm:pt>
    <dgm:pt modelId="{AC78EAC1-FE70-47B3-9F49-229A8BC5A810}">
      <dgm:prSet phldrT="[Text]"/>
      <dgm:spPr>
        <a:solidFill>
          <a:srgbClr val="E6202C"/>
        </a:solidFill>
      </dgm:spPr>
      <dgm:t>
        <a:bodyPr/>
        <a:lstStyle/>
        <a:p>
          <a:r>
            <a:rPr lang="de-DE" dirty="0"/>
            <a:t>Support of the sister-city</a:t>
          </a:r>
          <a:endParaRPr lang="en-AU" dirty="0"/>
        </a:p>
      </dgm:t>
    </dgm:pt>
    <dgm:pt modelId="{421743F4-8671-4885-973D-75B7B9520C0C}" type="parTrans" cxnId="{BDFE4368-C0F2-4841-A5A0-8B8C64187FDD}">
      <dgm:prSet/>
      <dgm:spPr/>
      <dgm:t>
        <a:bodyPr/>
        <a:lstStyle/>
        <a:p>
          <a:endParaRPr lang="en-AU"/>
        </a:p>
      </dgm:t>
    </dgm:pt>
    <dgm:pt modelId="{F5DC6CDA-7FDA-4D18-979B-95DE9277DAF3}" type="sibTrans" cxnId="{BDFE4368-C0F2-4841-A5A0-8B8C64187FDD}">
      <dgm:prSet/>
      <dgm:spPr/>
      <dgm:t>
        <a:bodyPr/>
        <a:lstStyle/>
        <a:p>
          <a:endParaRPr lang="en-AU"/>
        </a:p>
      </dgm:t>
    </dgm:pt>
    <dgm:pt modelId="{259A9FDF-18DB-4507-A5E1-0CF59FF00C14}" type="pres">
      <dgm:prSet presAssocID="{A760C531-7EFB-4CF3-BBB2-3F197CEA0FC9}" presName="Name0" presStyleCnt="0">
        <dgm:presLayoutVars>
          <dgm:chMax val="7"/>
          <dgm:chPref val="7"/>
          <dgm:dir/>
        </dgm:presLayoutVars>
      </dgm:prSet>
      <dgm:spPr/>
    </dgm:pt>
    <dgm:pt modelId="{A3855400-3D21-4D3F-9780-E0D65E31FE6C}" type="pres">
      <dgm:prSet presAssocID="{A760C531-7EFB-4CF3-BBB2-3F197CEA0FC9}" presName="Name1" presStyleCnt="0"/>
      <dgm:spPr/>
    </dgm:pt>
    <dgm:pt modelId="{D0CBE6C4-479B-46A4-9320-3C947B57A326}" type="pres">
      <dgm:prSet presAssocID="{A760C531-7EFB-4CF3-BBB2-3F197CEA0FC9}" presName="cycle" presStyleCnt="0"/>
      <dgm:spPr/>
    </dgm:pt>
    <dgm:pt modelId="{666A24BC-BB31-4C5F-B17A-9A2867C9A1A9}" type="pres">
      <dgm:prSet presAssocID="{A760C531-7EFB-4CF3-BBB2-3F197CEA0FC9}" presName="srcNode" presStyleLbl="node1" presStyleIdx="0" presStyleCnt="3"/>
      <dgm:spPr/>
    </dgm:pt>
    <dgm:pt modelId="{70F1552B-B154-463C-8280-70407E2C66C2}" type="pres">
      <dgm:prSet presAssocID="{A760C531-7EFB-4CF3-BBB2-3F197CEA0FC9}" presName="conn" presStyleLbl="parChTrans1D2" presStyleIdx="0" presStyleCnt="1"/>
      <dgm:spPr/>
    </dgm:pt>
    <dgm:pt modelId="{71C08FD3-C895-483E-8749-9F59B68C22DA}" type="pres">
      <dgm:prSet presAssocID="{A760C531-7EFB-4CF3-BBB2-3F197CEA0FC9}" presName="extraNode" presStyleLbl="node1" presStyleIdx="0" presStyleCnt="3"/>
      <dgm:spPr/>
    </dgm:pt>
    <dgm:pt modelId="{E96311D0-23F7-4796-9078-B97BB7EE8942}" type="pres">
      <dgm:prSet presAssocID="{A760C531-7EFB-4CF3-BBB2-3F197CEA0FC9}" presName="dstNode" presStyleLbl="node1" presStyleIdx="0" presStyleCnt="3"/>
      <dgm:spPr/>
    </dgm:pt>
    <dgm:pt modelId="{64E5461A-9873-4A72-9F7E-B5D06AA21BC9}" type="pres">
      <dgm:prSet presAssocID="{7EAC9610-1851-4CD8-816A-45D39B47938A}" presName="text_1" presStyleLbl="node1" presStyleIdx="0" presStyleCnt="3">
        <dgm:presLayoutVars>
          <dgm:bulletEnabled val="1"/>
        </dgm:presLayoutVars>
      </dgm:prSet>
      <dgm:spPr/>
    </dgm:pt>
    <dgm:pt modelId="{C8A6D1DE-D033-4DD8-8D91-A675E2A0E6F0}" type="pres">
      <dgm:prSet presAssocID="{7EAC9610-1851-4CD8-816A-45D39B47938A}" presName="accent_1" presStyleCnt="0"/>
      <dgm:spPr/>
    </dgm:pt>
    <dgm:pt modelId="{16756104-F35F-4D14-A2CA-FCB1339B56DD}" type="pres">
      <dgm:prSet presAssocID="{7EAC9610-1851-4CD8-816A-45D39B47938A}" presName="accentRepeatNode" presStyleLbl="solidFgAcc1" presStyleIdx="0" presStyleCnt="3"/>
      <dgm:spPr/>
    </dgm:pt>
    <dgm:pt modelId="{DFE172EF-986A-4488-8800-B9B73399FF6A}" type="pres">
      <dgm:prSet presAssocID="{E57880AF-E999-4306-8190-76D743C3BFC3}" presName="text_2" presStyleLbl="node1" presStyleIdx="1" presStyleCnt="3">
        <dgm:presLayoutVars>
          <dgm:bulletEnabled val="1"/>
        </dgm:presLayoutVars>
      </dgm:prSet>
      <dgm:spPr/>
    </dgm:pt>
    <dgm:pt modelId="{271F9146-8959-44CA-BD5A-970DE9E10B11}" type="pres">
      <dgm:prSet presAssocID="{E57880AF-E999-4306-8190-76D743C3BFC3}" presName="accent_2" presStyleCnt="0"/>
      <dgm:spPr/>
    </dgm:pt>
    <dgm:pt modelId="{72D0411E-E022-499C-8554-200656ED5707}" type="pres">
      <dgm:prSet presAssocID="{E57880AF-E999-4306-8190-76D743C3BFC3}" presName="accentRepeatNode" presStyleLbl="solidFgAcc1" presStyleIdx="1" presStyleCnt="3"/>
      <dgm:spPr/>
    </dgm:pt>
    <dgm:pt modelId="{1E10BD83-BAEB-4E40-BF0C-CAB1308CE969}" type="pres">
      <dgm:prSet presAssocID="{AC78EAC1-FE70-47B3-9F49-229A8BC5A810}" presName="text_3" presStyleLbl="node1" presStyleIdx="2" presStyleCnt="3">
        <dgm:presLayoutVars>
          <dgm:bulletEnabled val="1"/>
        </dgm:presLayoutVars>
      </dgm:prSet>
      <dgm:spPr/>
    </dgm:pt>
    <dgm:pt modelId="{010B50A5-1C40-4A15-99E4-300C5D2093FB}" type="pres">
      <dgm:prSet presAssocID="{AC78EAC1-FE70-47B3-9F49-229A8BC5A810}" presName="accent_3" presStyleCnt="0"/>
      <dgm:spPr/>
    </dgm:pt>
    <dgm:pt modelId="{D6A3B71B-43DC-4CF5-9BDA-4E45B128C973}" type="pres">
      <dgm:prSet presAssocID="{AC78EAC1-FE70-47B3-9F49-229A8BC5A810}" presName="accentRepeatNode" presStyleLbl="solidFgAcc1" presStyleIdx="2" presStyleCnt="3"/>
      <dgm:spPr/>
    </dgm:pt>
  </dgm:ptLst>
  <dgm:cxnLst>
    <dgm:cxn modelId="{36ED9638-7D83-4C21-89EC-C5E7B7CD7995}" type="presOf" srcId="{A760C531-7EFB-4CF3-BBB2-3F197CEA0FC9}" destId="{259A9FDF-18DB-4507-A5E1-0CF59FF00C14}" srcOrd="0" destOrd="0" presId="urn:microsoft.com/office/officeart/2008/layout/VerticalCurvedList"/>
    <dgm:cxn modelId="{9C823E42-637F-4FC7-B582-157021C90384}" srcId="{A760C531-7EFB-4CF3-BBB2-3F197CEA0FC9}" destId="{E57880AF-E999-4306-8190-76D743C3BFC3}" srcOrd="1" destOrd="0" parTransId="{2CBAEE4F-1B74-4A6E-8A59-1B9C54FF7D47}" sibTransId="{67EA5D49-76F8-4AA5-8274-29CBE9DDAAD8}"/>
    <dgm:cxn modelId="{83380465-CED2-40C8-B8DE-CFA326175A71}" type="presOf" srcId="{E57880AF-E999-4306-8190-76D743C3BFC3}" destId="{DFE172EF-986A-4488-8800-B9B73399FF6A}" srcOrd="0" destOrd="0" presId="urn:microsoft.com/office/officeart/2008/layout/VerticalCurvedList"/>
    <dgm:cxn modelId="{BDFE4368-C0F2-4841-A5A0-8B8C64187FDD}" srcId="{A760C531-7EFB-4CF3-BBB2-3F197CEA0FC9}" destId="{AC78EAC1-FE70-47B3-9F49-229A8BC5A810}" srcOrd="2" destOrd="0" parTransId="{421743F4-8671-4885-973D-75B7B9520C0C}" sibTransId="{F5DC6CDA-7FDA-4D18-979B-95DE9277DAF3}"/>
    <dgm:cxn modelId="{03290B8F-20A7-4261-9D89-AD9101E69646}" type="presOf" srcId="{AC78EAC1-FE70-47B3-9F49-229A8BC5A810}" destId="{1E10BD83-BAEB-4E40-BF0C-CAB1308CE969}" srcOrd="0" destOrd="0" presId="urn:microsoft.com/office/officeart/2008/layout/VerticalCurvedList"/>
    <dgm:cxn modelId="{5518BA99-04D9-4422-A252-5DED42031F99}" type="presOf" srcId="{7EAC9610-1851-4CD8-816A-45D39B47938A}" destId="{64E5461A-9873-4A72-9F7E-B5D06AA21BC9}" srcOrd="0" destOrd="0" presId="urn:microsoft.com/office/officeart/2008/layout/VerticalCurvedList"/>
    <dgm:cxn modelId="{D5BD42B1-6D84-4065-99B0-64B262A0A658}" srcId="{A760C531-7EFB-4CF3-BBB2-3F197CEA0FC9}" destId="{7EAC9610-1851-4CD8-816A-45D39B47938A}" srcOrd="0" destOrd="0" parTransId="{A82911AD-0ADD-491E-9B49-52876A227A9A}" sibTransId="{FEB865F2-6521-43CE-B898-B44B2943E841}"/>
    <dgm:cxn modelId="{C64CEBD3-CD09-4996-95F7-80787A0DB730}" type="presOf" srcId="{FEB865F2-6521-43CE-B898-B44B2943E841}" destId="{70F1552B-B154-463C-8280-70407E2C66C2}" srcOrd="0" destOrd="0" presId="urn:microsoft.com/office/officeart/2008/layout/VerticalCurvedList"/>
    <dgm:cxn modelId="{78914938-8E41-43EC-A282-F51F015EF2D4}" type="presParOf" srcId="{259A9FDF-18DB-4507-A5E1-0CF59FF00C14}" destId="{A3855400-3D21-4D3F-9780-E0D65E31FE6C}" srcOrd="0" destOrd="0" presId="urn:microsoft.com/office/officeart/2008/layout/VerticalCurvedList"/>
    <dgm:cxn modelId="{299293BB-69B0-4A1A-93E1-CCBF54C2F35B}" type="presParOf" srcId="{A3855400-3D21-4D3F-9780-E0D65E31FE6C}" destId="{D0CBE6C4-479B-46A4-9320-3C947B57A326}" srcOrd="0" destOrd="0" presId="urn:microsoft.com/office/officeart/2008/layout/VerticalCurvedList"/>
    <dgm:cxn modelId="{61D4BCB5-D35D-4724-A477-44ECF409FF5E}" type="presParOf" srcId="{D0CBE6C4-479B-46A4-9320-3C947B57A326}" destId="{666A24BC-BB31-4C5F-B17A-9A2867C9A1A9}" srcOrd="0" destOrd="0" presId="urn:microsoft.com/office/officeart/2008/layout/VerticalCurvedList"/>
    <dgm:cxn modelId="{23878879-D86D-404A-AEF0-2B3A72FE5DBD}" type="presParOf" srcId="{D0CBE6C4-479B-46A4-9320-3C947B57A326}" destId="{70F1552B-B154-463C-8280-70407E2C66C2}" srcOrd="1" destOrd="0" presId="urn:microsoft.com/office/officeart/2008/layout/VerticalCurvedList"/>
    <dgm:cxn modelId="{4EABA4E9-CFE3-46C1-8A97-81DB74ACB3E2}" type="presParOf" srcId="{D0CBE6C4-479B-46A4-9320-3C947B57A326}" destId="{71C08FD3-C895-483E-8749-9F59B68C22DA}" srcOrd="2" destOrd="0" presId="urn:microsoft.com/office/officeart/2008/layout/VerticalCurvedList"/>
    <dgm:cxn modelId="{8B968E75-BDD1-4953-A8F1-B812792FA84A}" type="presParOf" srcId="{D0CBE6C4-479B-46A4-9320-3C947B57A326}" destId="{E96311D0-23F7-4796-9078-B97BB7EE8942}" srcOrd="3" destOrd="0" presId="urn:microsoft.com/office/officeart/2008/layout/VerticalCurvedList"/>
    <dgm:cxn modelId="{3AA70F89-51A1-4532-9D17-416292555822}" type="presParOf" srcId="{A3855400-3D21-4D3F-9780-E0D65E31FE6C}" destId="{64E5461A-9873-4A72-9F7E-B5D06AA21BC9}" srcOrd="1" destOrd="0" presId="urn:microsoft.com/office/officeart/2008/layout/VerticalCurvedList"/>
    <dgm:cxn modelId="{313D9FC2-F52B-4F38-B9DD-0FDB19A347B4}" type="presParOf" srcId="{A3855400-3D21-4D3F-9780-E0D65E31FE6C}" destId="{C8A6D1DE-D033-4DD8-8D91-A675E2A0E6F0}" srcOrd="2" destOrd="0" presId="urn:microsoft.com/office/officeart/2008/layout/VerticalCurvedList"/>
    <dgm:cxn modelId="{81E20FC7-BB94-4736-BECD-E941ADEC48D9}" type="presParOf" srcId="{C8A6D1DE-D033-4DD8-8D91-A675E2A0E6F0}" destId="{16756104-F35F-4D14-A2CA-FCB1339B56DD}" srcOrd="0" destOrd="0" presId="urn:microsoft.com/office/officeart/2008/layout/VerticalCurvedList"/>
    <dgm:cxn modelId="{38770DBF-FCF2-4E27-9184-3CAAA63B1D96}" type="presParOf" srcId="{A3855400-3D21-4D3F-9780-E0D65E31FE6C}" destId="{DFE172EF-986A-4488-8800-B9B73399FF6A}" srcOrd="3" destOrd="0" presId="urn:microsoft.com/office/officeart/2008/layout/VerticalCurvedList"/>
    <dgm:cxn modelId="{EB1EE932-1D54-4589-A360-D3E74A835180}" type="presParOf" srcId="{A3855400-3D21-4D3F-9780-E0D65E31FE6C}" destId="{271F9146-8959-44CA-BD5A-970DE9E10B11}" srcOrd="4" destOrd="0" presId="urn:microsoft.com/office/officeart/2008/layout/VerticalCurvedList"/>
    <dgm:cxn modelId="{D424B7D0-EE17-44F7-80E6-BC44F5C64617}" type="presParOf" srcId="{271F9146-8959-44CA-BD5A-970DE9E10B11}" destId="{72D0411E-E022-499C-8554-200656ED5707}" srcOrd="0" destOrd="0" presId="urn:microsoft.com/office/officeart/2008/layout/VerticalCurvedList"/>
    <dgm:cxn modelId="{3D59D0E2-D32A-460D-AE37-2AEAC66B7BC6}" type="presParOf" srcId="{A3855400-3D21-4D3F-9780-E0D65E31FE6C}" destId="{1E10BD83-BAEB-4E40-BF0C-CAB1308CE969}" srcOrd="5" destOrd="0" presId="urn:microsoft.com/office/officeart/2008/layout/VerticalCurvedList"/>
    <dgm:cxn modelId="{D097D04E-7658-431E-9530-E0E0B4661797}" type="presParOf" srcId="{A3855400-3D21-4D3F-9780-E0D65E31FE6C}" destId="{010B50A5-1C40-4A15-99E4-300C5D2093FB}" srcOrd="6" destOrd="0" presId="urn:microsoft.com/office/officeart/2008/layout/VerticalCurvedList"/>
    <dgm:cxn modelId="{0FB7C3DE-EC6C-4587-8E43-1813506F611A}" type="presParOf" srcId="{010B50A5-1C40-4A15-99E4-300C5D2093FB}" destId="{D6A3B71B-43DC-4CF5-9BDA-4E45B128C9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D22AD1-8DC4-49E3-BDA2-7260E4FB0EB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62CD28F3-E6E2-411E-B1A6-0895304EC608}">
      <dgm:prSet phldrT="[Text]" custT="1"/>
      <dgm:spPr/>
      <dgm:t>
        <a:bodyPr/>
        <a:lstStyle/>
        <a:p>
          <a:r>
            <a:rPr lang="de-DE" sz="3600" b="1" dirty="0">
              <a:solidFill>
                <a:srgbClr val="00B0F0"/>
              </a:solidFill>
            </a:rPr>
            <a:t>On-going activities between the two cities</a:t>
          </a:r>
          <a:r>
            <a:rPr lang="de-DE" sz="3600" dirty="0">
              <a:solidFill>
                <a:srgbClr val="00B0F0"/>
              </a:solidFill>
            </a:rPr>
            <a:t> &amp; </a:t>
          </a:r>
          <a:r>
            <a:rPr lang="de-DE" sz="3600" b="1" dirty="0">
              <a:solidFill>
                <a:srgbClr val="00B0F0"/>
              </a:solidFill>
            </a:rPr>
            <a:t>support from the sister-city</a:t>
          </a:r>
          <a:r>
            <a:rPr lang="de-DE" sz="3600" dirty="0">
              <a:solidFill>
                <a:srgbClr val="00B0F0"/>
              </a:solidFill>
            </a:rPr>
            <a:t> are consistently top key success factors for both AU &amp; JP </a:t>
          </a:r>
          <a:endParaRPr lang="en-AU" sz="3600" dirty="0">
            <a:solidFill>
              <a:srgbClr val="00B0F0"/>
            </a:solidFill>
          </a:endParaRPr>
        </a:p>
      </dgm:t>
    </dgm:pt>
    <dgm:pt modelId="{F5D826F7-36C1-420C-AB3D-1679DCAF8E3D}" type="parTrans" cxnId="{D31B3AFD-CDB1-45C0-8FFF-C850DA40C494}">
      <dgm:prSet/>
      <dgm:spPr/>
      <dgm:t>
        <a:bodyPr/>
        <a:lstStyle/>
        <a:p>
          <a:endParaRPr lang="en-AU" sz="1050"/>
        </a:p>
      </dgm:t>
    </dgm:pt>
    <dgm:pt modelId="{1EFDA31A-4869-4332-B96C-33C7F0F893D3}" type="sibTrans" cxnId="{D31B3AFD-CDB1-45C0-8FFF-C850DA40C494}">
      <dgm:prSet/>
      <dgm:spPr/>
      <dgm:t>
        <a:bodyPr/>
        <a:lstStyle/>
        <a:p>
          <a:endParaRPr lang="en-AU" sz="1050"/>
        </a:p>
      </dgm:t>
    </dgm:pt>
    <dgm:pt modelId="{7439A91A-D8F0-4C8C-A4F1-F21E7684BC0B}">
      <dgm:prSet phldrT="[Text]" custT="1"/>
      <dgm:spPr/>
      <dgm:t>
        <a:bodyPr/>
        <a:lstStyle/>
        <a:p>
          <a:r>
            <a:rPr lang="de-DE" sz="3600" dirty="0"/>
            <a:t>For AU, </a:t>
          </a:r>
          <a:r>
            <a:rPr lang="de-DE" sz="3600" b="1" dirty="0"/>
            <a:t>support from local councillors </a:t>
          </a:r>
          <a:r>
            <a:rPr lang="de-DE" sz="3600" dirty="0"/>
            <a:t>appears to be a unique key success factor  </a:t>
          </a:r>
          <a:endParaRPr lang="en-AU" sz="3600" dirty="0"/>
        </a:p>
      </dgm:t>
    </dgm:pt>
    <dgm:pt modelId="{60D6783B-84D9-4041-9B2A-E4BA32DBAD94}" type="parTrans" cxnId="{0E1D8BE2-89ED-4E37-A51A-C90CB8161549}">
      <dgm:prSet/>
      <dgm:spPr/>
      <dgm:t>
        <a:bodyPr/>
        <a:lstStyle/>
        <a:p>
          <a:endParaRPr lang="en-AU" sz="1050"/>
        </a:p>
      </dgm:t>
    </dgm:pt>
    <dgm:pt modelId="{40780486-5897-43DF-8DCE-9944B7E88413}" type="sibTrans" cxnId="{0E1D8BE2-89ED-4E37-A51A-C90CB8161549}">
      <dgm:prSet/>
      <dgm:spPr/>
      <dgm:t>
        <a:bodyPr/>
        <a:lstStyle/>
        <a:p>
          <a:endParaRPr lang="en-AU" sz="1050"/>
        </a:p>
      </dgm:t>
    </dgm:pt>
    <dgm:pt modelId="{D8F43B28-6E66-4E25-BF07-E8E229BEF17F}">
      <dgm:prSet custT="1"/>
      <dgm:spPr/>
      <dgm:t>
        <a:bodyPr/>
        <a:lstStyle/>
        <a:p>
          <a:r>
            <a:rPr lang="de-DE" sz="3600" dirty="0">
              <a:solidFill>
                <a:schemeClr val="tx1"/>
              </a:solidFill>
            </a:rPr>
            <a:t>For JP,  </a:t>
          </a:r>
          <a:r>
            <a:rPr lang="de-DE" sz="3600" b="1" dirty="0">
              <a:solidFill>
                <a:schemeClr val="tx1"/>
              </a:solidFill>
            </a:rPr>
            <a:t>allocation of human &amp; financial resources </a:t>
          </a:r>
          <a:r>
            <a:rPr lang="de-DE" sz="3600" dirty="0">
              <a:solidFill>
                <a:schemeClr val="tx1"/>
              </a:solidFill>
            </a:rPr>
            <a:t>appears to be a unique key success factor </a:t>
          </a:r>
          <a:endParaRPr lang="en-AU" sz="3600" dirty="0">
            <a:solidFill>
              <a:schemeClr val="tx1"/>
            </a:solidFill>
          </a:endParaRPr>
        </a:p>
      </dgm:t>
    </dgm:pt>
    <dgm:pt modelId="{6A9F9DD1-236F-43EB-89C1-84B747C91280}" type="parTrans" cxnId="{C44545AE-2C51-46B6-A5C9-891F1509934B}">
      <dgm:prSet/>
      <dgm:spPr/>
      <dgm:t>
        <a:bodyPr/>
        <a:lstStyle/>
        <a:p>
          <a:endParaRPr lang="en-AU" sz="1200"/>
        </a:p>
      </dgm:t>
    </dgm:pt>
    <dgm:pt modelId="{73E2E1C0-9FA4-467E-B66A-47A114D9E6C2}" type="sibTrans" cxnId="{C44545AE-2C51-46B6-A5C9-891F1509934B}">
      <dgm:prSet/>
      <dgm:spPr/>
      <dgm:t>
        <a:bodyPr/>
        <a:lstStyle/>
        <a:p>
          <a:endParaRPr lang="en-AU" sz="1200"/>
        </a:p>
      </dgm:t>
    </dgm:pt>
    <dgm:pt modelId="{EDA8CDAC-D97D-4073-8B4C-2920C2D21485}" type="pres">
      <dgm:prSet presAssocID="{8DD22AD1-8DC4-49E3-BDA2-7260E4FB0EBC}" presName="linear" presStyleCnt="0">
        <dgm:presLayoutVars>
          <dgm:dir/>
          <dgm:animLvl val="lvl"/>
          <dgm:resizeHandles val="exact"/>
        </dgm:presLayoutVars>
      </dgm:prSet>
      <dgm:spPr/>
    </dgm:pt>
    <dgm:pt modelId="{B8D1391A-F9D5-45E8-8656-1B6CECEFF916}" type="pres">
      <dgm:prSet presAssocID="{62CD28F3-E6E2-411E-B1A6-0895304EC608}" presName="parentLin" presStyleCnt="0"/>
      <dgm:spPr/>
    </dgm:pt>
    <dgm:pt modelId="{79EDDB67-3C01-4FB2-AF4D-EE4AFF857F5D}" type="pres">
      <dgm:prSet presAssocID="{62CD28F3-E6E2-411E-B1A6-0895304EC608}" presName="parentLeftMargin" presStyleLbl="node1" presStyleIdx="0" presStyleCnt="3"/>
      <dgm:spPr/>
    </dgm:pt>
    <dgm:pt modelId="{0F106200-00A8-45A4-B112-4D7DC55FD0AE}" type="pres">
      <dgm:prSet presAssocID="{62CD28F3-E6E2-411E-B1A6-0895304EC6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EB7DFF-2342-434B-8392-ABE66984B509}" type="pres">
      <dgm:prSet presAssocID="{62CD28F3-E6E2-411E-B1A6-0895304EC608}" presName="negativeSpace" presStyleCnt="0"/>
      <dgm:spPr/>
    </dgm:pt>
    <dgm:pt modelId="{E0B28012-B929-46C6-B474-458DA5EDAB72}" type="pres">
      <dgm:prSet presAssocID="{62CD28F3-E6E2-411E-B1A6-0895304EC608}" presName="childText" presStyleLbl="conFgAcc1" presStyleIdx="0" presStyleCnt="3">
        <dgm:presLayoutVars>
          <dgm:bulletEnabled val="1"/>
        </dgm:presLayoutVars>
      </dgm:prSet>
      <dgm:spPr/>
    </dgm:pt>
    <dgm:pt modelId="{4FE8FC9F-7DF3-4F01-9C4F-69382FB162D4}" type="pres">
      <dgm:prSet presAssocID="{1EFDA31A-4869-4332-B96C-33C7F0F893D3}" presName="spaceBetweenRectangles" presStyleCnt="0"/>
      <dgm:spPr/>
    </dgm:pt>
    <dgm:pt modelId="{AD64C6EE-C814-4D48-980B-2CBD6A5A78A2}" type="pres">
      <dgm:prSet presAssocID="{7439A91A-D8F0-4C8C-A4F1-F21E7684BC0B}" presName="parentLin" presStyleCnt="0"/>
      <dgm:spPr/>
    </dgm:pt>
    <dgm:pt modelId="{1BEA790C-C795-43EA-9771-39091D5C525E}" type="pres">
      <dgm:prSet presAssocID="{7439A91A-D8F0-4C8C-A4F1-F21E7684BC0B}" presName="parentLeftMargin" presStyleLbl="node1" presStyleIdx="0" presStyleCnt="3"/>
      <dgm:spPr/>
    </dgm:pt>
    <dgm:pt modelId="{0E0DA477-3230-4B7F-9B01-D735BB055D87}" type="pres">
      <dgm:prSet presAssocID="{7439A91A-D8F0-4C8C-A4F1-F21E7684BC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44B727-476A-4BE2-8E77-9F1ACA892622}" type="pres">
      <dgm:prSet presAssocID="{7439A91A-D8F0-4C8C-A4F1-F21E7684BC0B}" presName="negativeSpace" presStyleCnt="0"/>
      <dgm:spPr/>
    </dgm:pt>
    <dgm:pt modelId="{EFA1E020-3A70-47A8-B866-C865E50428A8}" type="pres">
      <dgm:prSet presAssocID="{7439A91A-D8F0-4C8C-A4F1-F21E7684BC0B}" presName="childText" presStyleLbl="conFgAcc1" presStyleIdx="1" presStyleCnt="3">
        <dgm:presLayoutVars>
          <dgm:bulletEnabled val="1"/>
        </dgm:presLayoutVars>
      </dgm:prSet>
      <dgm:spPr/>
    </dgm:pt>
    <dgm:pt modelId="{433D3949-851B-46DB-884A-7CE3266ACC6C}" type="pres">
      <dgm:prSet presAssocID="{40780486-5897-43DF-8DCE-9944B7E88413}" presName="spaceBetweenRectangles" presStyleCnt="0"/>
      <dgm:spPr/>
    </dgm:pt>
    <dgm:pt modelId="{9EA5392B-C650-4204-A868-245DF92AAA7F}" type="pres">
      <dgm:prSet presAssocID="{D8F43B28-6E66-4E25-BF07-E8E229BEF17F}" presName="parentLin" presStyleCnt="0"/>
      <dgm:spPr/>
    </dgm:pt>
    <dgm:pt modelId="{02B0B39C-FB16-49B5-8BC8-2F7F615624F4}" type="pres">
      <dgm:prSet presAssocID="{D8F43B28-6E66-4E25-BF07-E8E229BEF17F}" presName="parentLeftMargin" presStyleLbl="node1" presStyleIdx="1" presStyleCnt="3"/>
      <dgm:spPr/>
    </dgm:pt>
    <dgm:pt modelId="{86B89DF7-D05D-4FC5-9496-E330437F7EC2}" type="pres">
      <dgm:prSet presAssocID="{D8F43B28-6E66-4E25-BF07-E8E229BEF17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F92AF2-C9CD-4268-BC4F-812632282081}" type="pres">
      <dgm:prSet presAssocID="{D8F43B28-6E66-4E25-BF07-E8E229BEF17F}" presName="negativeSpace" presStyleCnt="0"/>
      <dgm:spPr/>
    </dgm:pt>
    <dgm:pt modelId="{0632301F-4678-4D02-96B2-3BC67DDD5E6D}" type="pres">
      <dgm:prSet presAssocID="{D8F43B28-6E66-4E25-BF07-E8E229BEF1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CEF416-2C66-466A-9279-6C0B993844A6}" type="presOf" srcId="{62CD28F3-E6E2-411E-B1A6-0895304EC608}" destId="{0F106200-00A8-45A4-B112-4D7DC55FD0AE}" srcOrd="1" destOrd="0" presId="urn:microsoft.com/office/officeart/2005/8/layout/list1"/>
    <dgm:cxn modelId="{5E9C0145-C671-4366-81E2-1C20B2EACAB8}" type="presOf" srcId="{8DD22AD1-8DC4-49E3-BDA2-7260E4FB0EBC}" destId="{EDA8CDAC-D97D-4073-8B4C-2920C2D21485}" srcOrd="0" destOrd="0" presId="urn:microsoft.com/office/officeart/2005/8/layout/list1"/>
    <dgm:cxn modelId="{7FB6FD8D-31CD-46E3-84D8-3C3A75EC0E87}" type="presOf" srcId="{7439A91A-D8F0-4C8C-A4F1-F21E7684BC0B}" destId="{1BEA790C-C795-43EA-9771-39091D5C525E}" srcOrd="0" destOrd="0" presId="urn:microsoft.com/office/officeart/2005/8/layout/list1"/>
    <dgm:cxn modelId="{51444E9E-1A40-427C-BAD5-4B886AEFC7CA}" type="presOf" srcId="{7439A91A-D8F0-4C8C-A4F1-F21E7684BC0B}" destId="{0E0DA477-3230-4B7F-9B01-D735BB055D87}" srcOrd="1" destOrd="0" presId="urn:microsoft.com/office/officeart/2005/8/layout/list1"/>
    <dgm:cxn modelId="{EF4101A8-D3AD-4564-A91A-801C950086C6}" type="presOf" srcId="{62CD28F3-E6E2-411E-B1A6-0895304EC608}" destId="{79EDDB67-3C01-4FB2-AF4D-EE4AFF857F5D}" srcOrd="0" destOrd="0" presId="urn:microsoft.com/office/officeart/2005/8/layout/list1"/>
    <dgm:cxn modelId="{C44545AE-2C51-46B6-A5C9-891F1509934B}" srcId="{8DD22AD1-8DC4-49E3-BDA2-7260E4FB0EBC}" destId="{D8F43B28-6E66-4E25-BF07-E8E229BEF17F}" srcOrd="2" destOrd="0" parTransId="{6A9F9DD1-236F-43EB-89C1-84B747C91280}" sibTransId="{73E2E1C0-9FA4-467E-B66A-47A114D9E6C2}"/>
    <dgm:cxn modelId="{392845D9-8B67-4422-B55A-0B6BBA05CAE2}" type="presOf" srcId="{D8F43B28-6E66-4E25-BF07-E8E229BEF17F}" destId="{86B89DF7-D05D-4FC5-9496-E330437F7EC2}" srcOrd="1" destOrd="0" presId="urn:microsoft.com/office/officeart/2005/8/layout/list1"/>
    <dgm:cxn modelId="{0E1D8BE2-89ED-4E37-A51A-C90CB8161549}" srcId="{8DD22AD1-8DC4-49E3-BDA2-7260E4FB0EBC}" destId="{7439A91A-D8F0-4C8C-A4F1-F21E7684BC0B}" srcOrd="1" destOrd="0" parTransId="{60D6783B-84D9-4041-9B2A-E4BA32DBAD94}" sibTransId="{40780486-5897-43DF-8DCE-9944B7E88413}"/>
    <dgm:cxn modelId="{1C5593FA-B774-4AAE-9196-1713EF533269}" type="presOf" srcId="{D8F43B28-6E66-4E25-BF07-E8E229BEF17F}" destId="{02B0B39C-FB16-49B5-8BC8-2F7F615624F4}" srcOrd="0" destOrd="0" presId="urn:microsoft.com/office/officeart/2005/8/layout/list1"/>
    <dgm:cxn modelId="{D31B3AFD-CDB1-45C0-8FFF-C850DA40C494}" srcId="{8DD22AD1-8DC4-49E3-BDA2-7260E4FB0EBC}" destId="{62CD28F3-E6E2-411E-B1A6-0895304EC608}" srcOrd="0" destOrd="0" parTransId="{F5D826F7-36C1-420C-AB3D-1679DCAF8E3D}" sibTransId="{1EFDA31A-4869-4332-B96C-33C7F0F893D3}"/>
    <dgm:cxn modelId="{7E905421-1D51-455D-B6E4-FA24E9C4FE8B}" type="presParOf" srcId="{EDA8CDAC-D97D-4073-8B4C-2920C2D21485}" destId="{B8D1391A-F9D5-45E8-8656-1B6CECEFF916}" srcOrd="0" destOrd="0" presId="urn:microsoft.com/office/officeart/2005/8/layout/list1"/>
    <dgm:cxn modelId="{3F72ABF6-917A-499A-B23E-D7D1539A960C}" type="presParOf" srcId="{B8D1391A-F9D5-45E8-8656-1B6CECEFF916}" destId="{79EDDB67-3C01-4FB2-AF4D-EE4AFF857F5D}" srcOrd="0" destOrd="0" presId="urn:microsoft.com/office/officeart/2005/8/layout/list1"/>
    <dgm:cxn modelId="{65FE7CC7-BDD1-407C-A969-59442A3302B8}" type="presParOf" srcId="{B8D1391A-F9D5-45E8-8656-1B6CECEFF916}" destId="{0F106200-00A8-45A4-B112-4D7DC55FD0AE}" srcOrd="1" destOrd="0" presId="urn:microsoft.com/office/officeart/2005/8/layout/list1"/>
    <dgm:cxn modelId="{9FF36828-54C0-4DCA-8700-41D12EBBA29C}" type="presParOf" srcId="{EDA8CDAC-D97D-4073-8B4C-2920C2D21485}" destId="{FCEB7DFF-2342-434B-8392-ABE66984B509}" srcOrd="1" destOrd="0" presId="urn:microsoft.com/office/officeart/2005/8/layout/list1"/>
    <dgm:cxn modelId="{9DABCF16-CBE4-49BA-AD9A-BDB58E15546B}" type="presParOf" srcId="{EDA8CDAC-D97D-4073-8B4C-2920C2D21485}" destId="{E0B28012-B929-46C6-B474-458DA5EDAB72}" srcOrd="2" destOrd="0" presId="urn:microsoft.com/office/officeart/2005/8/layout/list1"/>
    <dgm:cxn modelId="{ED275819-1A6A-45C0-BAE5-0100F0A86074}" type="presParOf" srcId="{EDA8CDAC-D97D-4073-8B4C-2920C2D21485}" destId="{4FE8FC9F-7DF3-4F01-9C4F-69382FB162D4}" srcOrd="3" destOrd="0" presId="urn:microsoft.com/office/officeart/2005/8/layout/list1"/>
    <dgm:cxn modelId="{4501958E-E10F-4B3E-A0FF-E79D0C9ECB78}" type="presParOf" srcId="{EDA8CDAC-D97D-4073-8B4C-2920C2D21485}" destId="{AD64C6EE-C814-4D48-980B-2CBD6A5A78A2}" srcOrd="4" destOrd="0" presId="urn:microsoft.com/office/officeart/2005/8/layout/list1"/>
    <dgm:cxn modelId="{4C96D31C-C2B6-4A2E-B37E-63A8EB6BB026}" type="presParOf" srcId="{AD64C6EE-C814-4D48-980B-2CBD6A5A78A2}" destId="{1BEA790C-C795-43EA-9771-39091D5C525E}" srcOrd="0" destOrd="0" presId="urn:microsoft.com/office/officeart/2005/8/layout/list1"/>
    <dgm:cxn modelId="{0B1455CD-B685-439A-80D9-AE263CB27905}" type="presParOf" srcId="{AD64C6EE-C814-4D48-980B-2CBD6A5A78A2}" destId="{0E0DA477-3230-4B7F-9B01-D735BB055D87}" srcOrd="1" destOrd="0" presId="urn:microsoft.com/office/officeart/2005/8/layout/list1"/>
    <dgm:cxn modelId="{0E7C8364-4C7E-4300-8CB6-B3047D73E678}" type="presParOf" srcId="{EDA8CDAC-D97D-4073-8B4C-2920C2D21485}" destId="{3E44B727-476A-4BE2-8E77-9F1ACA892622}" srcOrd="5" destOrd="0" presId="urn:microsoft.com/office/officeart/2005/8/layout/list1"/>
    <dgm:cxn modelId="{6F1CB3F4-FACC-4963-AC05-C764DC687F24}" type="presParOf" srcId="{EDA8CDAC-D97D-4073-8B4C-2920C2D21485}" destId="{EFA1E020-3A70-47A8-B866-C865E50428A8}" srcOrd="6" destOrd="0" presId="urn:microsoft.com/office/officeart/2005/8/layout/list1"/>
    <dgm:cxn modelId="{720D6D1E-54F8-4CF4-9B46-FAC020F1B682}" type="presParOf" srcId="{EDA8CDAC-D97D-4073-8B4C-2920C2D21485}" destId="{433D3949-851B-46DB-884A-7CE3266ACC6C}" srcOrd="7" destOrd="0" presId="urn:microsoft.com/office/officeart/2005/8/layout/list1"/>
    <dgm:cxn modelId="{CEFC0791-8DB5-4E5B-9C32-824F7A3D31C8}" type="presParOf" srcId="{EDA8CDAC-D97D-4073-8B4C-2920C2D21485}" destId="{9EA5392B-C650-4204-A868-245DF92AAA7F}" srcOrd="8" destOrd="0" presId="urn:microsoft.com/office/officeart/2005/8/layout/list1"/>
    <dgm:cxn modelId="{37305970-5473-4FE4-966C-321E27EA43AD}" type="presParOf" srcId="{9EA5392B-C650-4204-A868-245DF92AAA7F}" destId="{02B0B39C-FB16-49B5-8BC8-2F7F615624F4}" srcOrd="0" destOrd="0" presId="urn:microsoft.com/office/officeart/2005/8/layout/list1"/>
    <dgm:cxn modelId="{4CF5623D-8529-4C85-9857-BB1B37539854}" type="presParOf" srcId="{9EA5392B-C650-4204-A868-245DF92AAA7F}" destId="{86B89DF7-D05D-4FC5-9496-E330437F7EC2}" srcOrd="1" destOrd="0" presId="urn:microsoft.com/office/officeart/2005/8/layout/list1"/>
    <dgm:cxn modelId="{1DF995D3-BA37-406C-A148-B1E1E8A527A4}" type="presParOf" srcId="{EDA8CDAC-D97D-4073-8B4C-2920C2D21485}" destId="{9AF92AF2-C9CD-4268-BC4F-812632282081}" srcOrd="9" destOrd="0" presId="urn:microsoft.com/office/officeart/2005/8/layout/list1"/>
    <dgm:cxn modelId="{4E6D5ADD-9A2F-4385-B868-A54323C08258}" type="presParOf" srcId="{EDA8CDAC-D97D-4073-8B4C-2920C2D21485}" destId="{0632301F-4678-4D02-96B2-3BC67DDD5E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552B-B154-463C-8280-70407E2C66C2}">
      <dsp:nvSpPr>
        <dsp:cNvPr id="0" name=""/>
        <dsp:cNvSpPr/>
      </dsp:nvSpPr>
      <dsp:spPr>
        <a:xfrm>
          <a:off x="-7593247" y="-1160990"/>
          <a:ext cx="9040529" cy="904052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461A-9873-4A72-9F7E-B5D06AA21BC9}">
      <dsp:nvSpPr>
        <dsp:cNvPr id="0" name=""/>
        <dsp:cNvSpPr/>
      </dsp:nvSpPr>
      <dsp:spPr>
        <a:xfrm>
          <a:off x="932534" y="671854"/>
          <a:ext cx="8519173" cy="1343709"/>
        </a:xfrm>
        <a:prstGeom prst="rect">
          <a:avLst/>
        </a:prstGeom>
        <a:solidFill>
          <a:srgbClr val="FAC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Increasing student exchange opportunities</a:t>
          </a:r>
          <a:endParaRPr lang="en-AU" sz="4200" kern="1200" dirty="0"/>
        </a:p>
      </dsp:txBody>
      <dsp:txXfrm>
        <a:off x="932534" y="671854"/>
        <a:ext cx="8519173" cy="1343709"/>
      </dsp:txXfrm>
    </dsp:sp>
    <dsp:sp modelId="{16756104-F35F-4D14-A2CA-FCB1339B56DD}">
      <dsp:nvSpPr>
        <dsp:cNvPr id="0" name=""/>
        <dsp:cNvSpPr/>
      </dsp:nvSpPr>
      <dsp:spPr>
        <a:xfrm>
          <a:off x="92715" y="503891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2EF-986A-4488-8800-B9B73399FF6A}">
      <dsp:nvSpPr>
        <dsp:cNvPr id="0" name=""/>
        <dsp:cNvSpPr/>
      </dsp:nvSpPr>
      <dsp:spPr>
        <a:xfrm>
          <a:off x="1420973" y="2687419"/>
          <a:ext cx="8030734" cy="1343709"/>
        </a:xfrm>
        <a:prstGeom prst="rect">
          <a:avLst/>
        </a:prstGeom>
        <a:solidFill>
          <a:schemeClr val="accent4">
            <a:hueOff val="-1360277"/>
            <a:satOff val="2381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Promoting cultural awareness</a:t>
          </a:r>
          <a:endParaRPr lang="en-AU" sz="4200" kern="1200" dirty="0"/>
        </a:p>
      </dsp:txBody>
      <dsp:txXfrm>
        <a:off x="1420973" y="2687419"/>
        <a:ext cx="8030734" cy="1343709"/>
      </dsp:txXfrm>
    </dsp:sp>
    <dsp:sp modelId="{72D0411E-E022-499C-8554-200656ED5707}">
      <dsp:nvSpPr>
        <dsp:cNvPr id="0" name=""/>
        <dsp:cNvSpPr/>
      </dsp:nvSpPr>
      <dsp:spPr>
        <a:xfrm>
          <a:off x="581154" y="2519455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0277"/>
              <a:satOff val="2381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BD83-BAEB-4E40-BF0C-CAB1308CE969}">
      <dsp:nvSpPr>
        <dsp:cNvPr id="0" name=""/>
        <dsp:cNvSpPr/>
      </dsp:nvSpPr>
      <dsp:spPr>
        <a:xfrm>
          <a:off x="932534" y="4702984"/>
          <a:ext cx="8519173" cy="1343709"/>
        </a:xfrm>
        <a:prstGeom prst="rect">
          <a:avLst/>
        </a:prstGeom>
        <a:solidFill>
          <a:srgbClr val="E620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Cultivating language exchange </a:t>
          </a:r>
          <a:endParaRPr lang="en-AU" sz="4200" kern="1200" dirty="0"/>
        </a:p>
      </dsp:txBody>
      <dsp:txXfrm>
        <a:off x="932534" y="4702984"/>
        <a:ext cx="8519173" cy="1343709"/>
      </dsp:txXfrm>
    </dsp:sp>
    <dsp:sp modelId="{D6A3B71B-43DC-4CF5-9BDA-4E45B128C973}">
      <dsp:nvSpPr>
        <dsp:cNvPr id="0" name=""/>
        <dsp:cNvSpPr/>
      </dsp:nvSpPr>
      <dsp:spPr>
        <a:xfrm>
          <a:off x="92715" y="4535020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E020-3A70-47A8-B866-C865E50428A8}">
      <dsp:nvSpPr>
        <dsp:cNvPr id="0" name=""/>
        <dsp:cNvSpPr/>
      </dsp:nvSpPr>
      <dsp:spPr>
        <a:xfrm>
          <a:off x="0" y="1810363"/>
          <a:ext cx="20727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DA477-3230-4B7F-9B01-D735BB055D87}">
      <dsp:nvSpPr>
        <dsp:cNvPr id="0" name=""/>
        <dsp:cNvSpPr/>
      </dsp:nvSpPr>
      <dsp:spPr>
        <a:xfrm>
          <a:off x="1116533" y="895844"/>
          <a:ext cx="14509583" cy="191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>
              <a:solidFill>
                <a:srgbClr val="00B0F0"/>
              </a:solidFill>
            </a:rPr>
            <a:t>For AU, </a:t>
          </a:r>
          <a:r>
            <a:rPr lang="de-DE" sz="3600" b="1" kern="1200" dirty="0">
              <a:solidFill>
                <a:srgbClr val="00B0F0"/>
              </a:solidFill>
            </a:rPr>
            <a:t>budget constraints, system differences, new directions are key challenges</a:t>
          </a:r>
          <a:endParaRPr lang="en-AU" sz="3600" kern="1200" dirty="0">
            <a:solidFill>
              <a:srgbClr val="00B0F0"/>
            </a:solidFill>
          </a:endParaRPr>
        </a:p>
      </dsp:txBody>
      <dsp:txXfrm>
        <a:off x="1210201" y="989512"/>
        <a:ext cx="14322247" cy="1731464"/>
      </dsp:txXfrm>
    </dsp:sp>
    <dsp:sp modelId="{0632301F-4678-4D02-96B2-3BC67DDD5E6D}">
      <dsp:nvSpPr>
        <dsp:cNvPr id="0" name=""/>
        <dsp:cNvSpPr/>
      </dsp:nvSpPr>
      <dsp:spPr>
        <a:xfrm>
          <a:off x="0" y="4758763"/>
          <a:ext cx="20727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89DF7-D05D-4FC5-9496-E330437F7EC2}">
      <dsp:nvSpPr>
        <dsp:cNvPr id="0" name=""/>
        <dsp:cNvSpPr/>
      </dsp:nvSpPr>
      <dsp:spPr>
        <a:xfrm>
          <a:off x="1036398" y="3799363"/>
          <a:ext cx="14509583" cy="1918800"/>
        </a:xfrm>
        <a:prstGeom prst="roundRect">
          <a:avLst/>
        </a:prstGeom>
        <a:solidFill>
          <a:schemeClr val="accent4">
            <a:hueOff val="-2720555"/>
            <a:satOff val="4762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>
              <a:solidFill>
                <a:schemeClr val="tx1"/>
              </a:solidFill>
            </a:rPr>
            <a:t>For Japan  r</a:t>
          </a:r>
          <a:r>
            <a:rPr lang="en-US" sz="3600" b="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apid</a:t>
          </a:r>
          <a:r>
            <a:rPr lang="en-US" sz="3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growth &amp; bandwagon effect, r</a:t>
          </a:r>
          <a:r>
            <a:rPr lang="en-US" altLang="zh-CN" sz="3600" kern="1200" dirty="0">
              <a:solidFill>
                <a:schemeClr val="tx1"/>
              </a:solidFill>
              <a:latin typeface="Arial" panose="020B0604020202020204" pitchFamily="34" charset="0"/>
              <a:ea typeface="Microsoft YaHei" charset="0"/>
              <a:cs typeface="Arial" panose="020B0604020202020204" pitchFamily="34" charset="0"/>
            </a:rPr>
            <a:t>esource allocation, </a:t>
          </a:r>
          <a:r>
            <a:rPr lang="en-US" sz="3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and i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ntegrating the S</a:t>
          </a:r>
          <a:r>
            <a:rPr lang="en-US" sz="3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ustainable Development 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3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oals (SDGs)  into Sister </a:t>
          </a:r>
          <a:r>
            <a:rPr lang="en-US" sz="3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3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ities  are key challenges</a:t>
          </a:r>
          <a:endParaRPr lang="en-AU" sz="3600" kern="1200" dirty="0">
            <a:solidFill>
              <a:schemeClr val="tx1"/>
            </a:solidFill>
          </a:endParaRPr>
        </a:p>
      </dsp:txBody>
      <dsp:txXfrm>
        <a:off x="1130066" y="3893031"/>
        <a:ext cx="14322247" cy="173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9D1E9-508F-44A8-8301-8797ADAB81AB}">
      <dsp:nvSpPr>
        <dsp:cNvPr id="0" name=""/>
        <dsp:cNvSpPr/>
      </dsp:nvSpPr>
      <dsp:spPr>
        <a:xfrm>
          <a:off x="0" y="99587"/>
          <a:ext cx="969552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b="1" i="0" kern="1200" baseline="0"/>
            <a:t>Intra-council issues</a:t>
          </a:r>
          <a:endParaRPr lang="en-US" sz="4500" kern="1200"/>
        </a:p>
      </dsp:txBody>
      <dsp:txXfrm>
        <a:off x="51403" y="150990"/>
        <a:ext cx="9592720" cy="950194"/>
      </dsp:txXfrm>
    </dsp:sp>
    <dsp:sp modelId="{3DD6E658-1FE9-4CCC-84AC-A6BCE81487F4}">
      <dsp:nvSpPr>
        <dsp:cNvPr id="0" name=""/>
        <dsp:cNvSpPr/>
      </dsp:nvSpPr>
      <dsp:spPr>
        <a:xfrm>
          <a:off x="0" y="1152587"/>
          <a:ext cx="9695526" cy="218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83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Support from key stakeholders (council and communities)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Strategic focus (programs and activities)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Capabilities and resources</a:t>
          </a:r>
          <a:endParaRPr lang="en-US" sz="3500" kern="1200"/>
        </a:p>
      </dsp:txBody>
      <dsp:txXfrm>
        <a:off x="0" y="1152587"/>
        <a:ext cx="9695526" cy="2189024"/>
      </dsp:txXfrm>
    </dsp:sp>
    <dsp:sp modelId="{7AB32234-31FA-4D0A-A33F-C4C78B687BDF}">
      <dsp:nvSpPr>
        <dsp:cNvPr id="0" name=""/>
        <dsp:cNvSpPr/>
      </dsp:nvSpPr>
      <dsp:spPr>
        <a:xfrm>
          <a:off x="0" y="3341612"/>
          <a:ext cx="969552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b="1" i="0" kern="1200" baseline="0"/>
            <a:t>Inter-council issues</a:t>
          </a:r>
          <a:endParaRPr lang="en-US" sz="4500" kern="1200"/>
        </a:p>
      </dsp:txBody>
      <dsp:txXfrm>
        <a:off x="51403" y="3393015"/>
        <a:ext cx="9592720" cy="950194"/>
      </dsp:txXfrm>
    </dsp:sp>
    <dsp:sp modelId="{6F8FC705-C909-43BD-905C-92A6E0D90120}">
      <dsp:nvSpPr>
        <dsp:cNvPr id="0" name=""/>
        <dsp:cNvSpPr/>
      </dsp:nvSpPr>
      <dsp:spPr>
        <a:xfrm>
          <a:off x="0" y="4394612"/>
          <a:ext cx="9695526" cy="284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83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Understanding and trust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 dirty="0"/>
            <a:t>Mutual support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 dirty="0"/>
            <a:t>On-going activities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 dirty="0"/>
            <a:t>Differences and similarities</a:t>
          </a:r>
          <a:endParaRPr lang="en-US" sz="3500" kern="1200" dirty="0"/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Context, priorities and resources</a:t>
          </a:r>
          <a:endParaRPr lang="en-US" sz="3500" kern="1200"/>
        </a:p>
      </dsp:txBody>
      <dsp:txXfrm>
        <a:off x="0" y="4394612"/>
        <a:ext cx="9695526" cy="2841074"/>
      </dsp:txXfrm>
    </dsp:sp>
    <dsp:sp modelId="{EE072C33-E48F-493B-9F91-70C55C37CEAA}">
      <dsp:nvSpPr>
        <dsp:cNvPr id="0" name=""/>
        <dsp:cNvSpPr/>
      </dsp:nvSpPr>
      <dsp:spPr>
        <a:xfrm>
          <a:off x="0" y="7235687"/>
          <a:ext cx="969552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b="1" i="0" kern="1200" baseline="0"/>
            <a:t>Macro-environment</a:t>
          </a:r>
          <a:endParaRPr lang="en-US" sz="4500" kern="1200"/>
        </a:p>
      </dsp:txBody>
      <dsp:txXfrm>
        <a:off x="51403" y="7287090"/>
        <a:ext cx="9592720" cy="950194"/>
      </dsp:txXfrm>
    </dsp:sp>
    <dsp:sp modelId="{530FCFD8-0759-4915-9FF3-6679A7C2AB13}">
      <dsp:nvSpPr>
        <dsp:cNvPr id="0" name=""/>
        <dsp:cNvSpPr/>
      </dsp:nvSpPr>
      <dsp:spPr>
        <a:xfrm>
          <a:off x="0" y="8288687"/>
          <a:ext cx="9695526" cy="114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83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Domestic (Home and abroad)</a:t>
          </a:r>
          <a:endParaRPr lang="en-US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3500" b="1" i="0" kern="1200" baseline="0"/>
            <a:t>International</a:t>
          </a:r>
          <a:endParaRPr lang="en-US" sz="3500" kern="1200"/>
        </a:p>
      </dsp:txBody>
      <dsp:txXfrm>
        <a:off x="0" y="8288687"/>
        <a:ext cx="9695526" cy="1141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552B-B154-463C-8280-70407E2C66C2}">
      <dsp:nvSpPr>
        <dsp:cNvPr id="0" name=""/>
        <dsp:cNvSpPr/>
      </dsp:nvSpPr>
      <dsp:spPr>
        <a:xfrm>
          <a:off x="-7593247" y="-1160990"/>
          <a:ext cx="9040529" cy="904052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461A-9873-4A72-9F7E-B5D06AA21BC9}">
      <dsp:nvSpPr>
        <dsp:cNvPr id="0" name=""/>
        <dsp:cNvSpPr/>
      </dsp:nvSpPr>
      <dsp:spPr>
        <a:xfrm>
          <a:off x="932534" y="671854"/>
          <a:ext cx="8519173" cy="1343709"/>
        </a:xfrm>
        <a:prstGeom prst="rect">
          <a:avLst/>
        </a:prstGeom>
        <a:solidFill>
          <a:srgbClr val="FAC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Increasing student exchange opportunities</a:t>
          </a:r>
          <a:endParaRPr lang="en-AU" sz="4200" kern="1200" dirty="0"/>
        </a:p>
      </dsp:txBody>
      <dsp:txXfrm>
        <a:off x="932534" y="671854"/>
        <a:ext cx="8519173" cy="1343709"/>
      </dsp:txXfrm>
    </dsp:sp>
    <dsp:sp modelId="{16756104-F35F-4D14-A2CA-FCB1339B56DD}">
      <dsp:nvSpPr>
        <dsp:cNvPr id="0" name=""/>
        <dsp:cNvSpPr/>
      </dsp:nvSpPr>
      <dsp:spPr>
        <a:xfrm>
          <a:off x="92715" y="503891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2EF-986A-4488-8800-B9B73399FF6A}">
      <dsp:nvSpPr>
        <dsp:cNvPr id="0" name=""/>
        <dsp:cNvSpPr/>
      </dsp:nvSpPr>
      <dsp:spPr>
        <a:xfrm>
          <a:off x="1420973" y="2687419"/>
          <a:ext cx="8030734" cy="1343709"/>
        </a:xfrm>
        <a:prstGeom prst="rect">
          <a:avLst/>
        </a:prstGeom>
        <a:solidFill>
          <a:schemeClr val="accent4">
            <a:hueOff val="-1360277"/>
            <a:satOff val="2381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Promoting cultural awareness</a:t>
          </a:r>
          <a:endParaRPr lang="en-AU" sz="4200" kern="1200" dirty="0"/>
        </a:p>
      </dsp:txBody>
      <dsp:txXfrm>
        <a:off x="1420973" y="2687419"/>
        <a:ext cx="8030734" cy="1343709"/>
      </dsp:txXfrm>
    </dsp:sp>
    <dsp:sp modelId="{72D0411E-E022-499C-8554-200656ED5707}">
      <dsp:nvSpPr>
        <dsp:cNvPr id="0" name=""/>
        <dsp:cNvSpPr/>
      </dsp:nvSpPr>
      <dsp:spPr>
        <a:xfrm>
          <a:off x="581154" y="2519455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0277"/>
              <a:satOff val="2381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BD83-BAEB-4E40-BF0C-CAB1308CE969}">
      <dsp:nvSpPr>
        <dsp:cNvPr id="0" name=""/>
        <dsp:cNvSpPr/>
      </dsp:nvSpPr>
      <dsp:spPr>
        <a:xfrm>
          <a:off x="932534" y="4702984"/>
          <a:ext cx="8519173" cy="1343709"/>
        </a:xfrm>
        <a:prstGeom prst="rect">
          <a:avLst/>
        </a:prstGeom>
        <a:solidFill>
          <a:srgbClr val="E620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Advancing internationalisation</a:t>
          </a:r>
          <a:endParaRPr lang="en-AU" sz="4200" kern="1200" dirty="0"/>
        </a:p>
      </dsp:txBody>
      <dsp:txXfrm>
        <a:off x="932534" y="4702984"/>
        <a:ext cx="8519173" cy="1343709"/>
      </dsp:txXfrm>
    </dsp:sp>
    <dsp:sp modelId="{D6A3B71B-43DC-4CF5-9BDA-4E45B128C973}">
      <dsp:nvSpPr>
        <dsp:cNvPr id="0" name=""/>
        <dsp:cNvSpPr/>
      </dsp:nvSpPr>
      <dsp:spPr>
        <a:xfrm>
          <a:off x="92715" y="4535020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552B-B154-463C-8280-70407E2C66C2}">
      <dsp:nvSpPr>
        <dsp:cNvPr id="0" name=""/>
        <dsp:cNvSpPr/>
      </dsp:nvSpPr>
      <dsp:spPr>
        <a:xfrm>
          <a:off x="-7593247" y="-1160990"/>
          <a:ext cx="9040529" cy="904052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461A-9873-4A72-9F7E-B5D06AA21BC9}">
      <dsp:nvSpPr>
        <dsp:cNvPr id="0" name=""/>
        <dsp:cNvSpPr/>
      </dsp:nvSpPr>
      <dsp:spPr>
        <a:xfrm>
          <a:off x="932534" y="671854"/>
          <a:ext cx="8519173" cy="1343709"/>
        </a:xfrm>
        <a:prstGeom prst="rect">
          <a:avLst/>
        </a:prstGeom>
        <a:solidFill>
          <a:srgbClr val="FAC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Increasing staff exchange</a:t>
          </a:r>
          <a:endParaRPr lang="en-AU" sz="4200" kern="1200" dirty="0"/>
        </a:p>
      </dsp:txBody>
      <dsp:txXfrm>
        <a:off x="932534" y="671854"/>
        <a:ext cx="8519173" cy="1343709"/>
      </dsp:txXfrm>
    </dsp:sp>
    <dsp:sp modelId="{16756104-F35F-4D14-A2CA-FCB1339B56DD}">
      <dsp:nvSpPr>
        <dsp:cNvPr id="0" name=""/>
        <dsp:cNvSpPr/>
      </dsp:nvSpPr>
      <dsp:spPr>
        <a:xfrm>
          <a:off x="92715" y="503891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2EF-986A-4488-8800-B9B73399FF6A}">
      <dsp:nvSpPr>
        <dsp:cNvPr id="0" name=""/>
        <dsp:cNvSpPr/>
      </dsp:nvSpPr>
      <dsp:spPr>
        <a:xfrm>
          <a:off x="1420973" y="2687419"/>
          <a:ext cx="8030734" cy="1343709"/>
        </a:xfrm>
        <a:prstGeom prst="rect">
          <a:avLst/>
        </a:prstGeom>
        <a:solidFill>
          <a:schemeClr val="accent4">
            <a:hueOff val="-1360277"/>
            <a:satOff val="2381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Promoting sustainable development</a:t>
          </a:r>
          <a:endParaRPr lang="en-AU" sz="4200" kern="1200" dirty="0"/>
        </a:p>
      </dsp:txBody>
      <dsp:txXfrm>
        <a:off x="1420973" y="2687419"/>
        <a:ext cx="8030734" cy="1343709"/>
      </dsp:txXfrm>
    </dsp:sp>
    <dsp:sp modelId="{72D0411E-E022-499C-8554-200656ED5707}">
      <dsp:nvSpPr>
        <dsp:cNvPr id="0" name=""/>
        <dsp:cNvSpPr/>
      </dsp:nvSpPr>
      <dsp:spPr>
        <a:xfrm>
          <a:off x="581154" y="2519455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0277"/>
              <a:satOff val="2381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BD83-BAEB-4E40-BF0C-CAB1308CE969}">
      <dsp:nvSpPr>
        <dsp:cNvPr id="0" name=""/>
        <dsp:cNvSpPr/>
      </dsp:nvSpPr>
      <dsp:spPr>
        <a:xfrm>
          <a:off x="932534" y="4702984"/>
          <a:ext cx="8519173" cy="1343709"/>
        </a:xfrm>
        <a:prstGeom prst="rect">
          <a:avLst/>
        </a:prstGeom>
        <a:solidFill>
          <a:srgbClr val="E620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Promoting issues around community safety </a:t>
          </a:r>
          <a:endParaRPr lang="en-AU" sz="4200" kern="1200" dirty="0"/>
        </a:p>
      </dsp:txBody>
      <dsp:txXfrm>
        <a:off x="932534" y="4702984"/>
        <a:ext cx="8519173" cy="1343709"/>
      </dsp:txXfrm>
    </dsp:sp>
    <dsp:sp modelId="{D6A3B71B-43DC-4CF5-9BDA-4E45B128C973}">
      <dsp:nvSpPr>
        <dsp:cNvPr id="0" name=""/>
        <dsp:cNvSpPr/>
      </dsp:nvSpPr>
      <dsp:spPr>
        <a:xfrm>
          <a:off x="92715" y="4535020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552B-B154-463C-8280-70407E2C66C2}">
      <dsp:nvSpPr>
        <dsp:cNvPr id="0" name=""/>
        <dsp:cNvSpPr/>
      </dsp:nvSpPr>
      <dsp:spPr>
        <a:xfrm>
          <a:off x="-7593247" y="-1160990"/>
          <a:ext cx="9040529" cy="904052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461A-9873-4A72-9F7E-B5D06AA21BC9}">
      <dsp:nvSpPr>
        <dsp:cNvPr id="0" name=""/>
        <dsp:cNvSpPr/>
      </dsp:nvSpPr>
      <dsp:spPr>
        <a:xfrm>
          <a:off x="932534" y="671854"/>
          <a:ext cx="8519173" cy="1343709"/>
        </a:xfrm>
        <a:prstGeom prst="rect">
          <a:avLst/>
        </a:prstGeom>
        <a:solidFill>
          <a:srgbClr val="FAC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Promoting sustainable development</a:t>
          </a:r>
          <a:endParaRPr lang="en-AU" sz="4200" kern="1200" dirty="0"/>
        </a:p>
      </dsp:txBody>
      <dsp:txXfrm>
        <a:off x="932534" y="671854"/>
        <a:ext cx="8519173" cy="1343709"/>
      </dsp:txXfrm>
    </dsp:sp>
    <dsp:sp modelId="{16756104-F35F-4D14-A2CA-FCB1339B56DD}">
      <dsp:nvSpPr>
        <dsp:cNvPr id="0" name=""/>
        <dsp:cNvSpPr/>
      </dsp:nvSpPr>
      <dsp:spPr>
        <a:xfrm>
          <a:off x="92715" y="503891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2EF-986A-4488-8800-B9B73399FF6A}">
      <dsp:nvSpPr>
        <dsp:cNvPr id="0" name=""/>
        <dsp:cNvSpPr/>
      </dsp:nvSpPr>
      <dsp:spPr>
        <a:xfrm>
          <a:off x="1420973" y="2687419"/>
          <a:ext cx="8030734" cy="1343709"/>
        </a:xfrm>
        <a:prstGeom prst="rect">
          <a:avLst/>
        </a:prstGeom>
        <a:solidFill>
          <a:schemeClr val="accent4">
            <a:hueOff val="-1360277"/>
            <a:satOff val="2381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Promoting issues around community safety </a:t>
          </a:r>
          <a:endParaRPr lang="en-AU" sz="4200" kern="1200" dirty="0"/>
        </a:p>
      </dsp:txBody>
      <dsp:txXfrm>
        <a:off x="1420973" y="2687419"/>
        <a:ext cx="8030734" cy="1343709"/>
      </dsp:txXfrm>
    </dsp:sp>
    <dsp:sp modelId="{72D0411E-E022-499C-8554-200656ED5707}">
      <dsp:nvSpPr>
        <dsp:cNvPr id="0" name=""/>
        <dsp:cNvSpPr/>
      </dsp:nvSpPr>
      <dsp:spPr>
        <a:xfrm>
          <a:off x="581154" y="2519455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0277"/>
              <a:satOff val="2381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BD83-BAEB-4E40-BF0C-CAB1308CE969}">
      <dsp:nvSpPr>
        <dsp:cNvPr id="0" name=""/>
        <dsp:cNvSpPr/>
      </dsp:nvSpPr>
      <dsp:spPr>
        <a:xfrm>
          <a:off x="932534" y="4702984"/>
          <a:ext cx="8519173" cy="1343709"/>
        </a:xfrm>
        <a:prstGeom prst="rect">
          <a:avLst/>
        </a:prstGeom>
        <a:solidFill>
          <a:srgbClr val="E620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200" kern="1200" dirty="0"/>
            <a:t>Developing trade opportunities</a:t>
          </a:r>
          <a:endParaRPr lang="en-AU" sz="4200" kern="1200" dirty="0"/>
        </a:p>
      </dsp:txBody>
      <dsp:txXfrm>
        <a:off x="932534" y="4702984"/>
        <a:ext cx="8519173" cy="1343709"/>
      </dsp:txXfrm>
    </dsp:sp>
    <dsp:sp modelId="{D6A3B71B-43DC-4CF5-9BDA-4E45B128C973}">
      <dsp:nvSpPr>
        <dsp:cNvPr id="0" name=""/>
        <dsp:cNvSpPr/>
      </dsp:nvSpPr>
      <dsp:spPr>
        <a:xfrm>
          <a:off x="92715" y="4535020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28012-B929-46C6-B474-458DA5EDAB72}">
      <dsp:nvSpPr>
        <dsp:cNvPr id="0" name=""/>
        <dsp:cNvSpPr/>
      </dsp:nvSpPr>
      <dsp:spPr>
        <a:xfrm>
          <a:off x="0" y="1810363"/>
          <a:ext cx="20727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6200-00A8-45A4-B112-4D7DC55FD0AE}">
      <dsp:nvSpPr>
        <dsp:cNvPr id="0" name=""/>
        <dsp:cNvSpPr/>
      </dsp:nvSpPr>
      <dsp:spPr>
        <a:xfrm>
          <a:off x="1036398" y="850963"/>
          <a:ext cx="14509583" cy="191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b="1" kern="1200" dirty="0">
              <a:solidFill>
                <a:schemeClr val="accent3"/>
              </a:solidFill>
            </a:rPr>
            <a:t>Promoting sustainable development </a:t>
          </a:r>
          <a:r>
            <a:rPr lang="en-AU" sz="4800" kern="1200" dirty="0">
              <a:solidFill>
                <a:schemeClr val="accent3"/>
              </a:solidFill>
            </a:rPr>
            <a:t>as one of the </a:t>
          </a:r>
          <a:r>
            <a:rPr lang="en-AU" sz="4800" i="1" kern="1200" dirty="0">
              <a:solidFill>
                <a:schemeClr val="accent3"/>
              </a:solidFill>
            </a:rPr>
            <a:t>least </a:t>
          </a:r>
          <a:r>
            <a:rPr lang="en-AU" sz="4800" kern="1200" dirty="0">
              <a:solidFill>
                <a:schemeClr val="accent3"/>
              </a:solidFill>
            </a:rPr>
            <a:t>common key strengths</a:t>
          </a:r>
        </a:p>
      </dsp:txBody>
      <dsp:txXfrm>
        <a:off x="1130066" y="944631"/>
        <a:ext cx="14322247" cy="1731464"/>
      </dsp:txXfrm>
    </dsp:sp>
    <dsp:sp modelId="{EFA1E020-3A70-47A8-B866-C865E50428A8}">
      <dsp:nvSpPr>
        <dsp:cNvPr id="0" name=""/>
        <dsp:cNvSpPr/>
      </dsp:nvSpPr>
      <dsp:spPr>
        <a:xfrm>
          <a:off x="0" y="4758763"/>
          <a:ext cx="20727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DA477-3230-4B7F-9B01-D735BB055D87}">
      <dsp:nvSpPr>
        <dsp:cNvPr id="0" name=""/>
        <dsp:cNvSpPr/>
      </dsp:nvSpPr>
      <dsp:spPr>
        <a:xfrm>
          <a:off x="1036398" y="3799363"/>
          <a:ext cx="14509583" cy="1918800"/>
        </a:xfrm>
        <a:prstGeom prst="roundRect">
          <a:avLst/>
        </a:prstGeom>
        <a:solidFill>
          <a:schemeClr val="accent4">
            <a:hueOff val="-2720555"/>
            <a:satOff val="4762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Student exchange &amp; cultural awarness are common key strengths</a:t>
          </a:r>
          <a:endParaRPr lang="en-AU" sz="4800" kern="1200" dirty="0"/>
        </a:p>
      </dsp:txBody>
      <dsp:txXfrm>
        <a:off x="1130066" y="3893031"/>
        <a:ext cx="14322247" cy="173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28012-B929-46C6-B474-458DA5EDAB72}">
      <dsp:nvSpPr>
        <dsp:cNvPr id="0" name=""/>
        <dsp:cNvSpPr/>
      </dsp:nvSpPr>
      <dsp:spPr>
        <a:xfrm>
          <a:off x="0" y="2015416"/>
          <a:ext cx="20727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6200-00A8-45A4-B112-4D7DC55FD0AE}">
      <dsp:nvSpPr>
        <dsp:cNvPr id="0" name=""/>
        <dsp:cNvSpPr/>
      </dsp:nvSpPr>
      <dsp:spPr>
        <a:xfrm>
          <a:off x="1036398" y="161816"/>
          <a:ext cx="14509583" cy="281299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b="1" kern="1200" dirty="0">
              <a:solidFill>
                <a:schemeClr val="tx1"/>
              </a:solidFill>
            </a:rPr>
            <a:t>Environmental sustainability is a potential area for Australia-Japan sister city collaboration as this appears to be one of the Japanese local council’s strongest capabilities, whilst an area which Australian local councils have less reported capabilities. </a:t>
          </a:r>
        </a:p>
      </dsp:txBody>
      <dsp:txXfrm>
        <a:off x="1173717" y="299135"/>
        <a:ext cx="14234945" cy="2538361"/>
      </dsp:txXfrm>
    </dsp:sp>
    <dsp:sp modelId="{EFA1E020-3A70-47A8-B866-C865E50428A8}">
      <dsp:nvSpPr>
        <dsp:cNvPr id="0" name=""/>
        <dsp:cNvSpPr/>
      </dsp:nvSpPr>
      <dsp:spPr>
        <a:xfrm>
          <a:off x="0" y="5447910"/>
          <a:ext cx="20727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DA477-3230-4B7F-9B01-D735BB055D87}">
      <dsp:nvSpPr>
        <dsp:cNvPr id="0" name=""/>
        <dsp:cNvSpPr/>
      </dsp:nvSpPr>
      <dsp:spPr>
        <a:xfrm>
          <a:off x="1036398" y="4004416"/>
          <a:ext cx="14509583" cy="2402894"/>
        </a:xfrm>
        <a:prstGeom prst="roundRect">
          <a:avLst/>
        </a:prstGeom>
        <a:solidFill>
          <a:schemeClr val="accent4">
            <a:hueOff val="-2720555"/>
            <a:satOff val="4762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b="1" kern="1200" dirty="0"/>
            <a:t>Supporting vulnerable communities </a:t>
          </a:r>
          <a:r>
            <a:rPr lang="en-AU" sz="3200" kern="1200" dirty="0"/>
            <a:t>is another potential area for collaboration given this is one of Australian local councils’ top capabilities. </a:t>
          </a:r>
        </a:p>
      </dsp:txBody>
      <dsp:txXfrm>
        <a:off x="1153698" y="4121716"/>
        <a:ext cx="14274983" cy="2168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552B-B154-463C-8280-70407E2C66C2}">
      <dsp:nvSpPr>
        <dsp:cNvPr id="0" name=""/>
        <dsp:cNvSpPr/>
      </dsp:nvSpPr>
      <dsp:spPr>
        <a:xfrm>
          <a:off x="-7593247" y="-1160990"/>
          <a:ext cx="9040529" cy="904052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461A-9873-4A72-9F7E-B5D06AA21BC9}">
      <dsp:nvSpPr>
        <dsp:cNvPr id="0" name=""/>
        <dsp:cNvSpPr/>
      </dsp:nvSpPr>
      <dsp:spPr>
        <a:xfrm>
          <a:off x="932534" y="671854"/>
          <a:ext cx="8519173" cy="1343709"/>
        </a:xfrm>
        <a:prstGeom prst="rect">
          <a:avLst/>
        </a:prstGeom>
        <a:solidFill>
          <a:srgbClr val="FAC8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Support from the sister-city</a:t>
          </a:r>
          <a:endParaRPr lang="en-AU" sz="4000" kern="1200" dirty="0"/>
        </a:p>
      </dsp:txBody>
      <dsp:txXfrm>
        <a:off x="932534" y="671854"/>
        <a:ext cx="8519173" cy="1343709"/>
      </dsp:txXfrm>
    </dsp:sp>
    <dsp:sp modelId="{16756104-F35F-4D14-A2CA-FCB1339B56DD}">
      <dsp:nvSpPr>
        <dsp:cNvPr id="0" name=""/>
        <dsp:cNvSpPr/>
      </dsp:nvSpPr>
      <dsp:spPr>
        <a:xfrm>
          <a:off x="92715" y="503891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2EF-986A-4488-8800-B9B73399FF6A}">
      <dsp:nvSpPr>
        <dsp:cNvPr id="0" name=""/>
        <dsp:cNvSpPr/>
      </dsp:nvSpPr>
      <dsp:spPr>
        <a:xfrm>
          <a:off x="1420973" y="2687419"/>
          <a:ext cx="8030734" cy="1343709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Support of local councillors</a:t>
          </a:r>
          <a:endParaRPr lang="en-AU" sz="4000" kern="1200" dirty="0"/>
        </a:p>
      </dsp:txBody>
      <dsp:txXfrm>
        <a:off x="1420973" y="2687419"/>
        <a:ext cx="8030734" cy="1343709"/>
      </dsp:txXfrm>
    </dsp:sp>
    <dsp:sp modelId="{72D0411E-E022-499C-8554-200656ED5707}">
      <dsp:nvSpPr>
        <dsp:cNvPr id="0" name=""/>
        <dsp:cNvSpPr/>
      </dsp:nvSpPr>
      <dsp:spPr>
        <a:xfrm>
          <a:off x="581154" y="2519455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BD83-BAEB-4E40-BF0C-CAB1308CE969}">
      <dsp:nvSpPr>
        <dsp:cNvPr id="0" name=""/>
        <dsp:cNvSpPr/>
      </dsp:nvSpPr>
      <dsp:spPr>
        <a:xfrm>
          <a:off x="932534" y="4702984"/>
          <a:ext cx="8519173" cy="1343709"/>
        </a:xfrm>
        <a:prstGeom prst="rect">
          <a:avLst/>
        </a:prstGeom>
        <a:solidFill>
          <a:srgbClr val="E620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On-going activities between the two cities</a:t>
          </a:r>
          <a:endParaRPr lang="en-AU" sz="4000" kern="1200" dirty="0"/>
        </a:p>
      </dsp:txBody>
      <dsp:txXfrm>
        <a:off x="932534" y="4702984"/>
        <a:ext cx="8519173" cy="1343709"/>
      </dsp:txXfrm>
    </dsp:sp>
    <dsp:sp modelId="{D6A3B71B-43DC-4CF5-9BDA-4E45B128C973}">
      <dsp:nvSpPr>
        <dsp:cNvPr id="0" name=""/>
        <dsp:cNvSpPr/>
      </dsp:nvSpPr>
      <dsp:spPr>
        <a:xfrm>
          <a:off x="92715" y="4535020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552B-B154-463C-8280-70407E2C66C2}">
      <dsp:nvSpPr>
        <dsp:cNvPr id="0" name=""/>
        <dsp:cNvSpPr/>
      </dsp:nvSpPr>
      <dsp:spPr>
        <a:xfrm>
          <a:off x="-7593247" y="-1160990"/>
          <a:ext cx="9040529" cy="904052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461A-9873-4A72-9F7E-B5D06AA21BC9}">
      <dsp:nvSpPr>
        <dsp:cNvPr id="0" name=""/>
        <dsp:cNvSpPr/>
      </dsp:nvSpPr>
      <dsp:spPr>
        <a:xfrm>
          <a:off x="932534" y="671854"/>
          <a:ext cx="8519173" cy="1343709"/>
        </a:xfrm>
        <a:prstGeom prst="rect">
          <a:avLst/>
        </a:prstGeom>
        <a:solidFill>
          <a:srgbClr val="FAC8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On-going activities between the two cities</a:t>
          </a:r>
          <a:endParaRPr lang="en-AU" sz="4000" kern="1200" dirty="0"/>
        </a:p>
      </dsp:txBody>
      <dsp:txXfrm>
        <a:off x="932534" y="671854"/>
        <a:ext cx="8519173" cy="1343709"/>
      </dsp:txXfrm>
    </dsp:sp>
    <dsp:sp modelId="{16756104-F35F-4D14-A2CA-FCB1339B56DD}">
      <dsp:nvSpPr>
        <dsp:cNvPr id="0" name=""/>
        <dsp:cNvSpPr/>
      </dsp:nvSpPr>
      <dsp:spPr>
        <a:xfrm>
          <a:off x="92715" y="503891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72EF-986A-4488-8800-B9B73399FF6A}">
      <dsp:nvSpPr>
        <dsp:cNvPr id="0" name=""/>
        <dsp:cNvSpPr/>
      </dsp:nvSpPr>
      <dsp:spPr>
        <a:xfrm>
          <a:off x="1420973" y="2687419"/>
          <a:ext cx="8030734" cy="1343709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Allocation of human &amp; financial resources</a:t>
          </a:r>
          <a:endParaRPr lang="en-AU" sz="4000" kern="1200" dirty="0"/>
        </a:p>
      </dsp:txBody>
      <dsp:txXfrm>
        <a:off x="1420973" y="2687419"/>
        <a:ext cx="8030734" cy="1343709"/>
      </dsp:txXfrm>
    </dsp:sp>
    <dsp:sp modelId="{72D0411E-E022-499C-8554-200656ED5707}">
      <dsp:nvSpPr>
        <dsp:cNvPr id="0" name=""/>
        <dsp:cNvSpPr/>
      </dsp:nvSpPr>
      <dsp:spPr>
        <a:xfrm>
          <a:off x="581154" y="2519455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BD83-BAEB-4E40-BF0C-CAB1308CE969}">
      <dsp:nvSpPr>
        <dsp:cNvPr id="0" name=""/>
        <dsp:cNvSpPr/>
      </dsp:nvSpPr>
      <dsp:spPr>
        <a:xfrm>
          <a:off x="932534" y="4702984"/>
          <a:ext cx="8519173" cy="1343709"/>
        </a:xfrm>
        <a:prstGeom prst="rect">
          <a:avLst/>
        </a:prstGeom>
        <a:solidFill>
          <a:srgbClr val="E620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5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Support of the sister-city</a:t>
          </a:r>
          <a:endParaRPr lang="en-AU" sz="4000" kern="1200" dirty="0"/>
        </a:p>
      </dsp:txBody>
      <dsp:txXfrm>
        <a:off x="932534" y="4702984"/>
        <a:ext cx="8519173" cy="1343709"/>
      </dsp:txXfrm>
    </dsp:sp>
    <dsp:sp modelId="{D6A3B71B-43DC-4CF5-9BDA-4E45B128C973}">
      <dsp:nvSpPr>
        <dsp:cNvPr id="0" name=""/>
        <dsp:cNvSpPr/>
      </dsp:nvSpPr>
      <dsp:spPr>
        <a:xfrm>
          <a:off x="92715" y="4535020"/>
          <a:ext cx="1679637" cy="1679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28012-B929-46C6-B474-458DA5EDAB72}">
      <dsp:nvSpPr>
        <dsp:cNvPr id="0" name=""/>
        <dsp:cNvSpPr/>
      </dsp:nvSpPr>
      <dsp:spPr>
        <a:xfrm>
          <a:off x="0" y="841963"/>
          <a:ext cx="20727976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6200-00A8-45A4-B112-4D7DC55FD0AE}">
      <dsp:nvSpPr>
        <dsp:cNvPr id="0" name=""/>
        <dsp:cNvSpPr/>
      </dsp:nvSpPr>
      <dsp:spPr>
        <a:xfrm>
          <a:off x="1036398" y="30163"/>
          <a:ext cx="14509583" cy="1623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kern="1200" dirty="0">
              <a:solidFill>
                <a:srgbClr val="00B0F0"/>
              </a:solidFill>
            </a:rPr>
            <a:t>On-going activities between the two cities</a:t>
          </a:r>
          <a:r>
            <a:rPr lang="de-DE" sz="3600" kern="1200" dirty="0">
              <a:solidFill>
                <a:srgbClr val="00B0F0"/>
              </a:solidFill>
            </a:rPr>
            <a:t> &amp; </a:t>
          </a:r>
          <a:r>
            <a:rPr lang="de-DE" sz="3600" b="1" kern="1200" dirty="0">
              <a:solidFill>
                <a:srgbClr val="00B0F0"/>
              </a:solidFill>
            </a:rPr>
            <a:t>support from the sister-city</a:t>
          </a:r>
          <a:r>
            <a:rPr lang="de-DE" sz="3600" kern="1200" dirty="0">
              <a:solidFill>
                <a:srgbClr val="00B0F0"/>
              </a:solidFill>
            </a:rPr>
            <a:t> are consistently top key success factors for both AU &amp; JP </a:t>
          </a:r>
          <a:endParaRPr lang="en-AU" sz="3600" kern="1200" dirty="0">
            <a:solidFill>
              <a:srgbClr val="00B0F0"/>
            </a:solidFill>
          </a:endParaRPr>
        </a:p>
      </dsp:txBody>
      <dsp:txXfrm>
        <a:off x="1115656" y="109421"/>
        <a:ext cx="14351067" cy="1465084"/>
      </dsp:txXfrm>
    </dsp:sp>
    <dsp:sp modelId="{EFA1E020-3A70-47A8-B866-C865E50428A8}">
      <dsp:nvSpPr>
        <dsp:cNvPr id="0" name=""/>
        <dsp:cNvSpPr/>
      </dsp:nvSpPr>
      <dsp:spPr>
        <a:xfrm>
          <a:off x="0" y="3336763"/>
          <a:ext cx="20727976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0277"/>
              <a:satOff val="2381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DA477-3230-4B7F-9B01-D735BB055D87}">
      <dsp:nvSpPr>
        <dsp:cNvPr id="0" name=""/>
        <dsp:cNvSpPr/>
      </dsp:nvSpPr>
      <dsp:spPr>
        <a:xfrm>
          <a:off x="1036398" y="2524963"/>
          <a:ext cx="14509583" cy="1623600"/>
        </a:xfrm>
        <a:prstGeom prst="roundRect">
          <a:avLst/>
        </a:prstGeom>
        <a:solidFill>
          <a:schemeClr val="accent4">
            <a:hueOff val="-1360277"/>
            <a:satOff val="2381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 AU, </a:t>
          </a:r>
          <a:r>
            <a:rPr lang="de-DE" sz="3600" b="1" kern="1200" dirty="0"/>
            <a:t>support from local councillors </a:t>
          </a:r>
          <a:r>
            <a:rPr lang="de-DE" sz="3600" kern="1200" dirty="0"/>
            <a:t>appears to be a unique key success factor  </a:t>
          </a:r>
          <a:endParaRPr lang="en-AU" sz="3600" kern="1200" dirty="0"/>
        </a:p>
      </dsp:txBody>
      <dsp:txXfrm>
        <a:off x="1115656" y="2604221"/>
        <a:ext cx="14351067" cy="1465084"/>
      </dsp:txXfrm>
    </dsp:sp>
    <dsp:sp modelId="{0632301F-4678-4D02-96B2-3BC67DDD5E6D}">
      <dsp:nvSpPr>
        <dsp:cNvPr id="0" name=""/>
        <dsp:cNvSpPr/>
      </dsp:nvSpPr>
      <dsp:spPr>
        <a:xfrm>
          <a:off x="0" y="5831563"/>
          <a:ext cx="20727976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20555"/>
              <a:satOff val="4762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89DF7-D05D-4FC5-9496-E330437F7EC2}">
      <dsp:nvSpPr>
        <dsp:cNvPr id="0" name=""/>
        <dsp:cNvSpPr/>
      </dsp:nvSpPr>
      <dsp:spPr>
        <a:xfrm>
          <a:off x="1036398" y="5019763"/>
          <a:ext cx="14509583" cy="1623600"/>
        </a:xfrm>
        <a:prstGeom prst="roundRect">
          <a:avLst/>
        </a:prstGeom>
        <a:solidFill>
          <a:schemeClr val="accent4">
            <a:hueOff val="-2720555"/>
            <a:satOff val="4762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428" tIns="0" rIns="54842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>
              <a:solidFill>
                <a:schemeClr val="tx1"/>
              </a:solidFill>
            </a:rPr>
            <a:t>For JP,  </a:t>
          </a:r>
          <a:r>
            <a:rPr lang="de-DE" sz="3600" b="1" kern="1200" dirty="0">
              <a:solidFill>
                <a:schemeClr val="tx1"/>
              </a:solidFill>
            </a:rPr>
            <a:t>allocation of human &amp; financial resources </a:t>
          </a:r>
          <a:r>
            <a:rPr lang="de-DE" sz="3600" kern="1200" dirty="0">
              <a:solidFill>
                <a:schemeClr val="tx1"/>
              </a:solidFill>
            </a:rPr>
            <a:t>appears to be a unique key success factor </a:t>
          </a:r>
          <a:endParaRPr lang="en-AU" sz="3600" kern="1200" dirty="0">
            <a:solidFill>
              <a:schemeClr val="tx1"/>
            </a:solidFill>
          </a:endParaRPr>
        </a:p>
      </dsp:txBody>
      <dsp:txXfrm>
        <a:off x="1115656" y="5099021"/>
        <a:ext cx="14351067" cy="146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2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37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1" strike="sngStrike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6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7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3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47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9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In summary, key factors influencing SCRS are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5422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1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4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6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8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3446" y="13010554"/>
            <a:ext cx="579248" cy="60007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6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24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78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6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34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32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367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96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495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1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225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53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77" r:id="rId12"/>
  </p:sldLayoutIdLst>
  <p:transition spd="med"/>
  <p:hf sldNum="0"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D6F96-D43A-4F79-A42C-93E9D0DA6C3E}" type="datetimeFigureOut">
              <a:rPr lang="en-AU" smtClean="0"/>
              <a:t>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2BC2-9398-4F8F-A889-028994598FAA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A6414-31B3-3201-3EAA-83B38406968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472674" y="381000"/>
            <a:ext cx="3508376" cy="738664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2400">
                <a:solidFill>
                  <a:srgbClr val="EED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194389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Charlie.huang@rmit.edu.a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6.xml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microsoft.com/office/2007/relationships/diagramDrawing" Target="../diagrams/drawing6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7.png"/><Relationship Id="rId4" Type="http://schemas.openxmlformats.org/officeDocument/2006/relationships/diagramData" Target="../diagrams/data7.xml"/><Relationship Id="rId9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8.xml"/><Relationship Id="rId10" Type="http://schemas.openxmlformats.org/officeDocument/2006/relationships/chart" Target="../charts/chart6.xml"/><Relationship Id="rId4" Type="http://schemas.openxmlformats.org/officeDocument/2006/relationships/diagramData" Target="../diagrams/data8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9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diagramDrawing" Target="../diagrams/drawing9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0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0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diagramDrawing" Target="../diagrams/drawing10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researchgate.net/publication/373041344_Australia-Japan_Local_Government_Collaboration_Enriching_Communities_through_International_Engagemen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hyperlink" Target="mailto:Charlie.huang@rmit.edu.a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esearchrepository.rmit.edu.au/esploro/outputs/992186200670134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chart" Target="../charts/chart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png"/><Relationship Id="rId5" Type="http://schemas.openxmlformats.org/officeDocument/2006/relationships/diagramData" Target="../diagrams/data2.xml"/><Relationship Id="rId10" Type="http://schemas.openxmlformats.org/officeDocument/2006/relationships/chart" Target="../charts/chart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7.png"/><Relationship Id="rId5" Type="http://schemas.openxmlformats.org/officeDocument/2006/relationships/diagramData" Target="../diagrams/data3.xml"/><Relationship Id="rId10" Type="http://schemas.openxmlformats.org/officeDocument/2006/relationships/chart" Target="../charts/chart3.xml"/><Relationship Id="rId4" Type="http://schemas.openxmlformats.org/officeDocument/2006/relationships/image" Target="../media/image16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11" Type="http://schemas.openxmlformats.org/officeDocument/2006/relationships/chart" Target="../charts/char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5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microsoft.com/office/2007/relationships/diagramDrawing" Target="../diagrams/drawing5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>
            <a:off x="0" y="0"/>
            <a:ext cx="24976410" cy="14258511"/>
          </a:xfrm>
          <a:prstGeom prst="rect">
            <a:avLst/>
          </a:prstGeom>
          <a:solidFill>
            <a:srgbClr val="201F5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7889" y="9692203"/>
            <a:ext cx="7108521" cy="41056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"/>
          <p:cNvGrpSpPr/>
          <p:nvPr/>
        </p:nvGrpSpPr>
        <p:grpSpPr>
          <a:xfrm>
            <a:off x="952773" y="993708"/>
            <a:ext cx="22370352" cy="6800987"/>
            <a:chOff x="54057" y="-1093754"/>
            <a:chExt cx="15871902" cy="4097141"/>
          </a:xfrm>
        </p:grpSpPr>
        <p:sp>
          <p:nvSpPr>
            <p:cNvPr id="145" name="Rectangle"/>
            <p:cNvSpPr/>
            <p:nvPr/>
          </p:nvSpPr>
          <p:spPr>
            <a:xfrm>
              <a:off x="54058" y="1340525"/>
              <a:ext cx="9728388" cy="1592603"/>
            </a:xfrm>
            <a:prstGeom prst="rect">
              <a:avLst/>
            </a:prstGeom>
            <a:solidFill>
              <a:srgbClr val="E61E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0">
                  <a:solidFill>
                    <a:srgbClr val="E61E2A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6" name="Managing Bicultural"/>
            <p:cNvSpPr txBox="1"/>
            <p:nvPr/>
          </p:nvSpPr>
          <p:spPr>
            <a:xfrm>
              <a:off x="279835" y="1410784"/>
              <a:ext cx="9502610" cy="1592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l" defTabSz="584200">
                <a:lnSpc>
                  <a:spcPct val="90000"/>
                </a:lnSpc>
                <a:spcBef>
                  <a:spcPts val="400"/>
                </a:spcBef>
                <a:defRPr sz="10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AU" sz="3200" dirty="0"/>
                <a:t>Dr Charlie Huang</a:t>
              </a:r>
            </a:p>
            <a:p>
              <a:r>
                <a:rPr lang="en-AU" sz="3200" dirty="0"/>
                <a:t>Co-director, Sustainable Global Business Operations and Development Research Group, RMIT</a:t>
              </a:r>
            </a:p>
            <a:p>
              <a:r>
                <a:rPr lang="en-AU" sz="3200" dirty="0">
                  <a:hlinkClick r:id="rId4"/>
                </a:rPr>
                <a:t>Charlie.huang@rmit.edu.au</a:t>
              </a:r>
              <a:endParaRPr lang="en-AU" sz="3200" dirty="0"/>
            </a:p>
            <a:p>
              <a:endParaRPr sz="3200" dirty="0"/>
            </a:p>
          </p:txBody>
        </p:sp>
        <p:sp>
          <p:nvSpPr>
            <p:cNvPr id="149" name="Cross Cultural Management"/>
            <p:cNvSpPr txBox="1"/>
            <p:nvPr/>
          </p:nvSpPr>
          <p:spPr>
            <a:xfrm>
              <a:off x="54057" y="-1093754"/>
              <a:ext cx="15871902" cy="2350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584200">
                <a:lnSpc>
                  <a:spcPct val="90000"/>
                </a:lnSpc>
                <a:spcBef>
                  <a:spcPts val="400"/>
                </a:spcBef>
                <a:defRPr sz="60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lang="en-GB" sz="6600" dirty="0"/>
            </a:p>
            <a:p>
              <a:pPr algn="l" defTabSz="584200">
                <a:lnSpc>
                  <a:spcPct val="90000"/>
                </a:lnSpc>
                <a:spcBef>
                  <a:spcPts val="400"/>
                </a:spcBef>
                <a:defRPr sz="60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GB" sz="6600" dirty="0"/>
                <a:t>Australia-Japan Local Government Collaboration: </a:t>
              </a:r>
              <a:r>
                <a:rPr lang="en-AU" sz="6600" dirty="0"/>
                <a:t>Enriching communities through international engagement</a:t>
              </a:r>
            </a:p>
            <a:p>
              <a:pPr algn="l" defTabSz="584200">
                <a:lnSpc>
                  <a:spcPct val="90000"/>
                </a:lnSpc>
                <a:spcBef>
                  <a:spcPts val="400"/>
                </a:spcBef>
                <a:defRPr sz="60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600" dirty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8C4CC2-DAD4-512D-1214-BD70AB6DEE02}"/>
              </a:ext>
            </a:extLst>
          </p:cNvPr>
          <p:cNvGrpSpPr/>
          <p:nvPr/>
        </p:nvGrpSpPr>
        <p:grpSpPr>
          <a:xfrm>
            <a:off x="952773" y="8339269"/>
            <a:ext cx="16243028" cy="2894412"/>
            <a:chOff x="681462" y="8265814"/>
            <a:chExt cx="7213054" cy="2894412"/>
          </a:xfrm>
        </p:grpSpPr>
        <p:sp>
          <p:nvSpPr>
            <p:cNvPr id="151" name="Dr. Shea Fan…"/>
            <p:cNvSpPr txBox="1"/>
            <p:nvPr/>
          </p:nvSpPr>
          <p:spPr>
            <a:xfrm>
              <a:off x="681462" y="8265814"/>
              <a:ext cx="7213054" cy="276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/>
            <a:p>
              <a:pPr algn="l" defTabSz="457200">
                <a:lnSpc>
                  <a:spcPts val="8800"/>
                </a:lnSpc>
                <a:defRPr sz="5000">
                  <a:solidFill>
                    <a:srgbClr val="E6202C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AU" dirty="0">
                  <a:solidFill>
                    <a:schemeClr val="accent3"/>
                  </a:solidFill>
                </a:rPr>
                <a:t>2023 National Conference of Sister Cities Australia </a:t>
              </a:r>
              <a:endParaRPr lang="en-AU" sz="5000" dirty="0">
                <a:solidFill>
                  <a:schemeClr val="accent3"/>
                </a:solidFill>
              </a:endParaRPr>
            </a:p>
            <a:p>
              <a:pPr defTabSz="457200">
                <a:defRPr sz="4000" b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AU" sz="5000" dirty="0"/>
                <a:t>12 Oct 2023</a:t>
              </a:r>
            </a:p>
          </p:txBody>
        </p:sp>
        <p:sp>
          <p:nvSpPr>
            <p:cNvPr id="152" name="từ 26,000 AUD đến 40,000 AUD một năm"/>
            <p:cNvSpPr txBox="1"/>
            <p:nvPr/>
          </p:nvSpPr>
          <p:spPr>
            <a:xfrm>
              <a:off x="735512" y="9353965"/>
              <a:ext cx="1071960" cy="18062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6" tIns="71436" rIns="71436" bIns="71436" anchor="ctr">
              <a:spAutoFit/>
            </a:bodyPr>
            <a:lstStyle>
              <a:lvl1pPr algn="l" defTabSz="584200">
                <a:lnSpc>
                  <a:spcPct val="90000"/>
                </a:lnSpc>
                <a:defRPr sz="12000" b="0">
                  <a:solidFill>
                    <a:srgbClr val="E6282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dirty="0"/>
            </a:p>
          </p:txBody>
        </p:sp>
      </p:grp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CB7AF247-A457-C62D-BD74-7958A9EF7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340" y="11684051"/>
            <a:ext cx="7524698" cy="1803491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5295EFB-28D7-2320-A6B9-FA7121BBF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4" y="11684051"/>
            <a:ext cx="3955558" cy="17728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6" y="1217443"/>
            <a:ext cx="20351095" cy="3887977"/>
            <a:chOff x="2341369" y="2221192"/>
            <a:chExt cx="20351095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69" y="3060358"/>
              <a:ext cx="4927514" cy="1882407"/>
              <a:chOff x="6253753" y="6100125"/>
              <a:chExt cx="5204858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3" y="6100125"/>
                <a:ext cx="5204858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5167255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Key Takeaways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743978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SDGs Capabilities &amp; Collaborations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3605320" y="3149356"/>
            <a:ext cx="3532402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3BD07-535B-EA91-4D80-DD97B6EACEB5}"/>
              </a:ext>
            </a:extLst>
          </p:cNvPr>
          <p:cNvGrpSpPr/>
          <p:nvPr/>
        </p:nvGrpSpPr>
        <p:grpSpPr>
          <a:xfrm>
            <a:off x="19534459" y="1301356"/>
            <a:ext cx="4274820" cy="2200659"/>
            <a:chOff x="10012680" y="5335521"/>
            <a:chExt cx="4274820" cy="2200659"/>
          </a:xfrm>
        </p:grpSpPr>
        <p:pic>
          <p:nvPicPr>
            <p:cNvPr id="3074" name="Picture 2" descr="Japan And Australia Flags Australian And Japanese National Symbols Vector  Illustration Stock Illustration - Download Image Now - iStock">
              <a:extLst>
                <a:ext uri="{FF2B5EF4-FFF2-40B4-BE49-F238E27FC236}">
                  <a16:creationId xmlns:a16="http://schemas.microsoft.com/office/drawing/2014/main" id="{12330D42-D5C5-1E53-2BCF-6FD1C9A5CA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2" b="89914" l="7661" r="90726">
                          <a14:foregroundMark x1="8669" y1="23631" x2="8669" y2="23631"/>
                          <a14:foregroundMark x1="86089" y1="22190" x2="86089" y2="22190"/>
                          <a14:foregroundMark x1="76210" y1="20173" x2="88508" y2="20749"/>
                          <a14:foregroundMark x1="54032" y1="44380" x2="75806" y2="40346"/>
                          <a14:foregroundMark x1="68952" y1="51585" x2="79637" y2="41499"/>
                          <a14:foregroundMark x1="79637" y1="41499" x2="82661" y2="27666"/>
                          <a14:foregroundMark x1="82661" y1="27666" x2="77016" y2="22190"/>
                          <a14:foregroundMark x1="53427" y1="47262" x2="64919" y2="55043"/>
                          <a14:foregroundMark x1="64919" y1="55043" x2="70363" y2="50144"/>
                          <a14:foregroundMark x1="70766" y1="59366" x2="70363" y2="65418"/>
                          <a14:foregroundMark x1="63306" y1="59078" x2="72379" y2="57349"/>
                          <a14:foregroundMark x1="87702" y1="40922" x2="90121" y2="34006"/>
                          <a14:foregroundMark x1="89919" y1="19020" x2="82863" y2="30548"/>
                          <a14:foregroundMark x1="82863" y1="30548" x2="82661" y2="31700"/>
                          <a14:foregroundMark x1="75202" y1="50432" x2="90323" y2="47262"/>
                          <a14:foregroundMark x1="90323" y1="47262" x2="90726" y2="39481"/>
                          <a14:foregroundMark x1="58669" y1="23631" x2="58669" y2="23631"/>
                          <a14:foregroundMark x1="52218" y1="28818" x2="52218" y2="28818"/>
                          <a14:foregroundMark x1="52823" y1="35735" x2="52823" y2="35735"/>
                          <a14:foregroundMark x1="56653" y1="31988" x2="56653" y2="31988"/>
                          <a14:foregroundMark x1="64919" y1="22478" x2="64919" y2="22478"/>
                          <a14:foregroundMark x1="62500" y1="25937" x2="62500" y2="25937"/>
                          <a14:foregroundMark x1="61694" y1="23343" x2="62702" y2="37752"/>
                          <a14:foregroundMark x1="54637" y1="27089" x2="54637" y2="27089"/>
                          <a14:foregroundMark x1="55645" y1="38040" x2="55645" y2="38040"/>
                          <a14:foregroundMark x1="54435" y1="55043" x2="54435" y2="55043"/>
                          <a14:foregroundMark x1="71774" y1="56772" x2="71774" y2="56772"/>
                          <a14:foregroundMark x1="75605" y1="58213" x2="75605" y2="58213"/>
                          <a14:foregroundMark x1="69960" y1="21902" x2="69960" y2="21902"/>
                          <a14:foregroundMark x1="26210" y1="59366" x2="26210" y2="59366"/>
                          <a14:foregroundMark x1="7661" y1="13833" x2="7661" y2="13833"/>
                          <a14:foregroundMark x1="67944" y1="29395" x2="67944" y2="29395"/>
                          <a14:foregroundMark x1="70363" y1="33718" x2="70363" y2="33718"/>
                          <a14:foregroundMark x1="67339" y1="31988" x2="67339" y2="31988"/>
                          <a14:foregroundMark x1="56855" y1="28242" x2="56855" y2="28242"/>
                          <a14:foregroundMark x1="74597" y1="27089" x2="74597" y2="27089"/>
                          <a14:foregroundMark x1="73790" y1="60231" x2="73790" y2="60231"/>
                          <a14:foregroundMark x1="67944" y1="66859" x2="67944" y2="66859"/>
                          <a14:foregroundMark x1="63508" y1="22190" x2="63508" y2="22190"/>
                          <a14:foregroundMark x1="68347" y1="23343" x2="68347" y2="23343"/>
                          <a14:foregroundMark x1="52016" y1="31700" x2="52016" y2="31700"/>
                          <a14:foregroundMark x1="55645" y1="34006" x2="55645" y2="34006"/>
                          <a14:foregroundMark x1="51411" y1="34294" x2="51411" y2="34294"/>
                          <a14:foregroundMark x1="59476" y1="34870" x2="59476" y2="34870"/>
                          <a14:foregroundMark x1="51411" y1="26225" x2="51411" y2="26225"/>
                          <a14:foregroundMark x1="65524" y1="25937" x2="65524" y2="25937"/>
                          <a14:foregroundMark x1="70968" y1="19308" x2="70968" y2="19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70" t="9705" r="5646" b="23712"/>
            <a:stretch/>
          </p:blipFill>
          <p:spPr bwMode="auto">
            <a:xfrm>
              <a:off x="10012680" y="5335521"/>
              <a:ext cx="4274820" cy="220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123B39-04A0-E70B-A08E-756A7E37B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44388" y="5467350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ADCF48-62C2-81EC-3381-366930842F3D}"/>
                </a:ext>
              </a:extLst>
            </p:cNvPr>
            <p:cNvCxnSpPr>
              <a:cxnSpLocks/>
            </p:cNvCxnSpPr>
            <p:nvPr/>
          </p:nvCxnSpPr>
          <p:spPr>
            <a:xfrm>
              <a:off x="10177463" y="5476306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84D60F-C848-C58E-D5F5-FA0ADC01E631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013" y="54649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98CCF8-1A38-24C2-6379-0DADAFB9E4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813" y="54776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35F09-B3EF-238F-57B3-9E195DFCC67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414" y="6641215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7E68D9-C845-5577-6D8B-2B51ABE2A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63437" y="6619878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5CB149-646E-0D75-2960-5F51A0CF96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00085" y="5815017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AAA085-7A5A-2D9B-8C7C-557DA69B5A75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342" y="5819774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68404DEF-3B43-CEFA-2D81-11E977D01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20308"/>
              </p:ext>
            </p:extLst>
          </p:nvPr>
        </p:nvGraphicFramePr>
        <p:xfrm>
          <a:off x="2990816" y="4159333"/>
          <a:ext cx="20727976" cy="724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angle">
            <a:extLst>
              <a:ext uri="{FF2B5EF4-FFF2-40B4-BE49-F238E27FC236}">
                <a16:creationId xmlns:a16="http://schemas.microsoft.com/office/drawing/2014/main" id="{77C267D7-4002-6E55-7102-7DCF536D5182}"/>
              </a:ext>
            </a:extLst>
          </p:cNvPr>
          <p:cNvSpPr/>
          <p:nvPr/>
        </p:nvSpPr>
        <p:spPr>
          <a:xfrm>
            <a:off x="-65155" y="-96573"/>
            <a:ext cx="2278800" cy="1371600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215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Assessment of Future Prospects 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5E9865-A2EF-FF38-3FC0-9C5701921BDF}"/>
              </a:ext>
            </a:extLst>
          </p:cNvPr>
          <p:cNvGrpSpPr/>
          <p:nvPr/>
        </p:nvGrpSpPr>
        <p:grpSpPr>
          <a:xfrm>
            <a:off x="19628757" y="387962"/>
            <a:ext cx="4274820" cy="2200659"/>
            <a:chOff x="10012680" y="5335521"/>
            <a:chExt cx="4274820" cy="2200659"/>
          </a:xfrm>
        </p:grpSpPr>
        <p:pic>
          <p:nvPicPr>
            <p:cNvPr id="10" name="Picture 2" descr="Japan And Australia Flags Australian And Japanese National Symbols Vector  Illustration Stock Illustration - Download Image Now - iStock">
              <a:extLst>
                <a:ext uri="{FF2B5EF4-FFF2-40B4-BE49-F238E27FC236}">
                  <a16:creationId xmlns:a16="http://schemas.microsoft.com/office/drawing/2014/main" id="{E19663DD-90CF-264F-BE9C-4A88770B5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22" b="89914" l="7661" r="90726">
                          <a14:foregroundMark x1="8669" y1="23631" x2="8669" y2="23631"/>
                          <a14:foregroundMark x1="86089" y1="22190" x2="86089" y2="22190"/>
                          <a14:foregroundMark x1="76210" y1="20173" x2="88508" y2="20749"/>
                          <a14:foregroundMark x1="54032" y1="44380" x2="75806" y2="40346"/>
                          <a14:foregroundMark x1="68952" y1="51585" x2="79637" y2="41499"/>
                          <a14:foregroundMark x1="79637" y1="41499" x2="82661" y2="27666"/>
                          <a14:foregroundMark x1="82661" y1="27666" x2="77016" y2="22190"/>
                          <a14:foregroundMark x1="53427" y1="47262" x2="64919" y2="55043"/>
                          <a14:foregroundMark x1="64919" y1="55043" x2="70363" y2="50144"/>
                          <a14:foregroundMark x1="70766" y1="59366" x2="70363" y2="65418"/>
                          <a14:foregroundMark x1="63306" y1="59078" x2="72379" y2="57349"/>
                          <a14:foregroundMark x1="87702" y1="40922" x2="90121" y2="34006"/>
                          <a14:foregroundMark x1="89919" y1="19020" x2="82863" y2="30548"/>
                          <a14:foregroundMark x1="82863" y1="30548" x2="82661" y2="31700"/>
                          <a14:foregroundMark x1="75202" y1="50432" x2="90323" y2="47262"/>
                          <a14:foregroundMark x1="90323" y1="47262" x2="90726" y2="39481"/>
                          <a14:foregroundMark x1="58669" y1="23631" x2="58669" y2="23631"/>
                          <a14:foregroundMark x1="52218" y1="28818" x2="52218" y2="28818"/>
                          <a14:foregroundMark x1="52823" y1="35735" x2="52823" y2="35735"/>
                          <a14:foregroundMark x1="56653" y1="31988" x2="56653" y2="31988"/>
                          <a14:foregroundMark x1="64919" y1="22478" x2="64919" y2="22478"/>
                          <a14:foregroundMark x1="62500" y1="25937" x2="62500" y2="25937"/>
                          <a14:foregroundMark x1="61694" y1="23343" x2="62702" y2="37752"/>
                          <a14:foregroundMark x1="54637" y1="27089" x2="54637" y2="27089"/>
                          <a14:foregroundMark x1="55645" y1="38040" x2="55645" y2="38040"/>
                          <a14:foregroundMark x1="54435" y1="55043" x2="54435" y2="55043"/>
                          <a14:foregroundMark x1="71774" y1="56772" x2="71774" y2="56772"/>
                          <a14:foregroundMark x1="75605" y1="58213" x2="75605" y2="58213"/>
                          <a14:foregroundMark x1="69960" y1="21902" x2="69960" y2="21902"/>
                          <a14:foregroundMark x1="26210" y1="59366" x2="26210" y2="59366"/>
                          <a14:foregroundMark x1="7661" y1="13833" x2="7661" y2="13833"/>
                          <a14:foregroundMark x1="67944" y1="29395" x2="67944" y2="29395"/>
                          <a14:foregroundMark x1="70363" y1="33718" x2="70363" y2="33718"/>
                          <a14:foregroundMark x1="67339" y1="31988" x2="67339" y2="31988"/>
                          <a14:foregroundMark x1="56855" y1="28242" x2="56855" y2="28242"/>
                          <a14:foregroundMark x1="74597" y1="27089" x2="74597" y2="27089"/>
                          <a14:foregroundMark x1="73790" y1="60231" x2="73790" y2="60231"/>
                          <a14:foregroundMark x1="67944" y1="66859" x2="67944" y2="66859"/>
                          <a14:foregroundMark x1="63508" y1="22190" x2="63508" y2="22190"/>
                          <a14:foregroundMark x1="68347" y1="23343" x2="68347" y2="23343"/>
                          <a14:foregroundMark x1="52016" y1="31700" x2="52016" y2="31700"/>
                          <a14:foregroundMark x1="55645" y1="34006" x2="55645" y2="34006"/>
                          <a14:foregroundMark x1="51411" y1="34294" x2="51411" y2="34294"/>
                          <a14:foregroundMark x1="59476" y1="34870" x2="59476" y2="34870"/>
                          <a14:foregroundMark x1="51411" y1="26225" x2="51411" y2="26225"/>
                          <a14:foregroundMark x1="65524" y1="25937" x2="65524" y2="25937"/>
                          <a14:foregroundMark x1="70968" y1="19308" x2="70968" y2="19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70" t="9705" r="5646" b="23712"/>
            <a:stretch/>
          </p:blipFill>
          <p:spPr bwMode="auto">
            <a:xfrm>
              <a:off x="10012680" y="5335521"/>
              <a:ext cx="4274820" cy="220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A74348-325C-7D63-781A-549EDD930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44388" y="5467350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FD3C5F-5444-A1C6-CE43-23ADAB69CA2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7463" y="5476306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93AC3B-A172-A7CF-F180-A83017D6E354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013" y="54649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F3937A-2BA8-9155-F338-C0040713C925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813" y="54776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A73B9A-2C1E-8741-8167-E37EFA850A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414" y="6641215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30B11E-5834-5B75-BFE1-AB2B89BED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63437" y="6619878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459118-5359-58AB-B6BC-B8C1AC4B5C9C}"/>
                </a:ext>
              </a:extLst>
            </p:cNvPr>
            <p:cNvCxnSpPr>
              <a:cxnSpLocks/>
            </p:cNvCxnSpPr>
            <p:nvPr/>
          </p:nvCxnSpPr>
          <p:spPr>
            <a:xfrm>
              <a:off x="12100085" y="5815017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9504C5-9BDD-5076-B30C-19EB9E8AD802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342" y="5819774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63241-C097-E316-4ACE-9818227F54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0" r="10242" b="4986"/>
          <a:stretch/>
        </p:blipFill>
        <p:spPr bwMode="auto">
          <a:xfrm>
            <a:off x="11627772" y="2331626"/>
            <a:ext cx="10088390" cy="7692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5FAFA3-25D8-C19C-73D5-B5C602E1D132}"/>
              </a:ext>
            </a:extLst>
          </p:cNvPr>
          <p:cNvSpPr/>
          <p:nvPr/>
        </p:nvSpPr>
        <p:spPr>
          <a:xfrm>
            <a:off x="3419856" y="10372397"/>
            <a:ext cx="19074384" cy="2769989"/>
          </a:xfrm>
          <a:prstGeom prst="rect">
            <a:avLst/>
          </a:prstGeom>
          <a:solidFill>
            <a:srgbClr val="E6202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The majority of respondents (51% AU; 60% Japan) indicated that the SCR is likely to continue with current programs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Twenty-six percent of Japanese </a:t>
            </a:r>
            <a:r>
              <a:rPr lang="en-AU" sz="24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local council </a:t>
            </a: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respondents indicated that their SCR with Australia will likely be making minor modifications to their program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Comparatively, Japanese local councils reported less uncertainty as compared to Australian counterparts (Australia: 24%; Japan: 5%)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9B0E6-E98A-7206-5975-8C7EA15BE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7346" y="3515282"/>
            <a:ext cx="6734226" cy="54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803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2997164" y="1113634"/>
            <a:ext cx="20350459" cy="3887977"/>
            <a:chOff x="2342005" y="2221192"/>
            <a:chExt cx="20350459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2005" y="3111191"/>
              <a:ext cx="4444196" cy="1831573"/>
              <a:chOff x="6254424" y="6217029"/>
              <a:chExt cx="4694336" cy="4212127"/>
            </a:xfrm>
          </p:grpSpPr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Top 3 </a:t>
                </a:r>
                <a:endParaRPr sz="4400" dirty="0"/>
              </a:p>
            </p:txBody>
          </p:sp>
        </p:grpSp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26E07C13-048A-D446-A7F0-81B19CB50A25}"/>
                </a:ext>
              </a:extLst>
            </p:cNvPr>
            <p:cNvSpPr/>
            <p:nvPr/>
          </p:nvSpPr>
          <p:spPr>
            <a:xfrm>
              <a:off x="7180511" y="2221192"/>
              <a:ext cx="15511953" cy="32783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0">
                  <a:solidFill>
                    <a:srgbClr val="E61E2A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0" y="13337478"/>
            <a:ext cx="24385018" cy="396877"/>
            <a:chOff x="88456" y="0"/>
            <a:chExt cx="24385017" cy="396876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88456" y="0"/>
              <a:ext cx="22657801" cy="378521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221480" y="2331433"/>
            <a:ext cx="19268023" cy="900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Insights from the interviews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Education and culture exchanges are the key activities</a:t>
            </a:r>
          </a:p>
          <a:p>
            <a:endParaRPr lang="en-GB" sz="3600" dirty="0"/>
          </a:p>
          <a:p>
            <a:r>
              <a:rPr lang="en-AU" sz="3600" dirty="0"/>
              <a:t>Goodwill, trust, and mutual understanding are the foundations of long-lasting relationships</a:t>
            </a:r>
          </a:p>
          <a:p>
            <a:endParaRPr lang="en-AU" sz="3600" dirty="0"/>
          </a:p>
          <a:p>
            <a:endParaRPr lang="en-AU" sz="3600" dirty="0"/>
          </a:p>
          <a:p>
            <a:r>
              <a:rPr lang="en-AU" sz="4800" dirty="0"/>
              <a:t>New emerging collaborations:</a:t>
            </a:r>
          </a:p>
          <a:p>
            <a:endParaRPr lang="en-A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Knowledge Exchange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Environmental protection</a:t>
            </a:r>
          </a:p>
          <a:p>
            <a:r>
              <a:rPr lang="en-GB" sz="5400" dirty="0">
                <a:latin typeface="+mj-ea"/>
                <a:ea typeface="+mj-ea"/>
              </a:rPr>
              <a:t> </a:t>
            </a:r>
            <a:endParaRPr sz="5400" dirty="0">
              <a:latin typeface="+mj-ea"/>
              <a:ea typeface="+mj-ea"/>
            </a:endParaRPr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3A349C-7C4A-A028-9DFF-C78640AEEABD}"/>
              </a:ext>
            </a:extLst>
          </p:cNvPr>
          <p:cNvSpPr txBox="1"/>
          <p:nvPr/>
        </p:nvSpPr>
        <p:spPr>
          <a:xfrm>
            <a:off x="14170781" y="9361749"/>
            <a:ext cx="1162902" cy="5329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55938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7" y="1217443"/>
            <a:ext cx="20351094" cy="3887977"/>
            <a:chOff x="2341370" y="2221192"/>
            <a:chExt cx="20351094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70" y="3060358"/>
              <a:ext cx="4444830" cy="1882407"/>
              <a:chOff x="6253754" y="6100125"/>
              <a:chExt cx="4695006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4" y="6100125"/>
                <a:ext cx="4389647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Top 3 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381956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>
                  <a:defRPr sz="1100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5000" b="0" kern="1200" dirty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Factors Australian local councils rated as key in the success of the SCR</a:t>
                </a: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117974" y="13324972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7380960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Key Success Factors – AU Perspective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E1C88-8D82-9020-F4F4-F4202710D9FC}"/>
              </a:ext>
            </a:extLst>
          </p:cNvPr>
          <p:cNvGraphicFramePr/>
          <p:nvPr/>
        </p:nvGraphicFramePr>
        <p:xfrm>
          <a:off x="14264855" y="4158110"/>
          <a:ext cx="9544424" cy="67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81A88E-C91A-812C-80F0-CA27FE54259F}"/>
              </a:ext>
            </a:extLst>
          </p:cNvPr>
          <p:cNvSpPr txBox="1"/>
          <p:nvPr/>
        </p:nvSpPr>
        <p:spPr>
          <a:xfrm>
            <a:off x="14469035" y="4840614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62B0-37F3-C0B6-98A1-F4795D913FE7}"/>
              </a:ext>
            </a:extLst>
          </p:cNvPr>
          <p:cNvSpPr txBox="1"/>
          <p:nvPr/>
        </p:nvSpPr>
        <p:spPr>
          <a:xfrm>
            <a:off x="15030171" y="6877132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0598A-D102-9BDB-EDC6-846D26E1C20C}"/>
              </a:ext>
            </a:extLst>
          </p:cNvPr>
          <p:cNvSpPr txBox="1"/>
          <p:nvPr/>
        </p:nvSpPr>
        <p:spPr>
          <a:xfrm>
            <a:off x="14554739" y="893724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b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C5BFE1-C707-331D-C464-C0EAE214560A}"/>
              </a:ext>
            </a:extLst>
          </p:cNvPr>
          <p:cNvGraphicFramePr/>
          <p:nvPr/>
        </p:nvGraphicFramePr>
        <p:xfrm>
          <a:off x="2928620" y="3638008"/>
          <a:ext cx="10913437" cy="944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058" name="Picture 10" descr="Australia Flag Grafik Von marco.livolsi2014 · Creative Fabrica">
            <a:extLst>
              <a:ext uri="{FF2B5EF4-FFF2-40B4-BE49-F238E27FC236}">
                <a16:creationId xmlns:a16="http://schemas.microsoft.com/office/drawing/2014/main" id="{58A7A592-BD1D-00D1-7208-17C5DB64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99745" y="1325254"/>
            <a:ext cx="2401200" cy="14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02112700-B007-4A82-4AB7-F69763C43BC1}"/>
              </a:ext>
            </a:extLst>
          </p:cNvPr>
          <p:cNvSpPr/>
          <p:nvPr/>
        </p:nvSpPr>
        <p:spPr>
          <a:xfrm>
            <a:off x="-63180" y="-1"/>
            <a:ext cx="2278041" cy="1371600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7" y="1217443"/>
            <a:ext cx="20351094" cy="3887977"/>
            <a:chOff x="2341370" y="2221192"/>
            <a:chExt cx="20351094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70" y="3060358"/>
              <a:ext cx="4444830" cy="1882407"/>
              <a:chOff x="6253754" y="6100125"/>
              <a:chExt cx="4695006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4" y="6100125"/>
                <a:ext cx="4389647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Top 3 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381956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>
                  <a:defRPr sz="1100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5000" b="0" kern="1200" dirty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Factors Japanese local councils rated as key in the success of the SCR</a:t>
                </a: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6458844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Key Success Factors – JP Perspective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E1C88-8D82-9020-F4F4-F4202710D9FC}"/>
              </a:ext>
            </a:extLst>
          </p:cNvPr>
          <p:cNvGraphicFramePr/>
          <p:nvPr/>
        </p:nvGraphicFramePr>
        <p:xfrm>
          <a:off x="14264855" y="4158110"/>
          <a:ext cx="9544424" cy="67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81A88E-C91A-812C-80F0-CA27FE54259F}"/>
              </a:ext>
            </a:extLst>
          </p:cNvPr>
          <p:cNvSpPr txBox="1"/>
          <p:nvPr/>
        </p:nvSpPr>
        <p:spPr>
          <a:xfrm>
            <a:off x="14469035" y="4840614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62B0-37F3-C0B6-98A1-F4795D913FE7}"/>
              </a:ext>
            </a:extLst>
          </p:cNvPr>
          <p:cNvSpPr txBox="1"/>
          <p:nvPr/>
        </p:nvSpPr>
        <p:spPr>
          <a:xfrm>
            <a:off x="15030171" y="6877132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0598A-D102-9BDB-EDC6-846D26E1C20C}"/>
              </a:ext>
            </a:extLst>
          </p:cNvPr>
          <p:cNvSpPr txBox="1"/>
          <p:nvPr/>
        </p:nvSpPr>
        <p:spPr>
          <a:xfrm>
            <a:off x="14554739" y="893724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b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2955445-E4AA-CF53-CCB7-C6E6B9A7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0692" y="1411970"/>
            <a:ext cx="2400149" cy="16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08B168A-CD36-FDEF-0338-02EB85FE50A4}"/>
              </a:ext>
            </a:extLst>
          </p:cNvPr>
          <p:cNvGraphicFramePr/>
          <p:nvPr/>
        </p:nvGraphicFramePr>
        <p:xfrm>
          <a:off x="2928620" y="3638008"/>
          <a:ext cx="10913437" cy="944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Rectangle">
            <a:extLst>
              <a:ext uri="{FF2B5EF4-FFF2-40B4-BE49-F238E27FC236}">
                <a16:creationId xmlns:a16="http://schemas.microsoft.com/office/drawing/2014/main" id="{A498E48E-A8C2-88B0-036D-F75CA7AB3098}"/>
              </a:ext>
            </a:extLst>
          </p:cNvPr>
          <p:cNvSpPr/>
          <p:nvPr/>
        </p:nvSpPr>
        <p:spPr>
          <a:xfrm>
            <a:off x="-63180" y="-1"/>
            <a:ext cx="2278041" cy="1371600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72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6" y="1217443"/>
            <a:ext cx="20351095" cy="3887977"/>
            <a:chOff x="2341369" y="2221192"/>
            <a:chExt cx="20351095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69" y="3060358"/>
              <a:ext cx="4927514" cy="1882407"/>
              <a:chOff x="6253753" y="6100125"/>
              <a:chExt cx="5204858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3" y="6100125"/>
                <a:ext cx="5204858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5167255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Key Takeaways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743978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44737" y="1333475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Key Success Factors 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3605320" y="3149356"/>
            <a:ext cx="3532402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3BD07-535B-EA91-4D80-DD97B6EACEB5}"/>
              </a:ext>
            </a:extLst>
          </p:cNvPr>
          <p:cNvGrpSpPr/>
          <p:nvPr/>
        </p:nvGrpSpPr>
        <p:grpSpPr>
          <a:xfrm>
            <a:off x="19534459" y="1301356"/>
            <a:ext cx="4274820" cy="2200659"/>
            <a:chOff x="10012680" y="5335521"/>
            <a:chExt cx="4274820" cy="2200659"/>
          </a:xfrm>
        </p:grpSpPr>
        <p:pic>
          <p:nvPicPr>
            <p:cNvPr id="3074" name="Picture 2" descr="Japan And Australia Flags Australian And Japanese National Symbols Vector  Illustration Stock Illustration - Download Image Now - iStock">
              <a:extLst>
                <a:ext uri="{FF2B5EF4-FFF2-40B4-BE49-F238E27FC236}">
                  <a16:creationId xmlns:a16="http://schemas.microsoft.com/office/drawing/2014/main" id="{12330D42-D5C5-1E53-2BCF-6FD1C9A5CA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2" b="89914" l="7661" r="90726">
                          <a14:foregroundMark x1="8669" y1="23631" x2="8669" y2="23631"/>
                          <a14:foregroundMark x1="86089" y1="22190" x2="86089" y2="22190"/>
                          <a14:foregroundMark x1="76210" y1="20173" x2="88508" y2="20749"/>
                          <a14:foregroundMark x1="54032" y1="44380" x2="75806" y2="40346"/>
                          <a14:foregroundMark x1="68952" y1="51585" x2="79637" y2="41499"/>
                          <a14:foregroundMark x1="79637" y1="41499" x2="82661" y2="27666"/>
                          <a14:foregroundMark x1="82661" y1="27666" x2="77016" y2="22190"/>
                          <a14:foregroundMark x1="53427" y1="47262" x2="64919" y2="55043"/>
                          <a14:foregroundMark x1="64919" y1="55043" x2="70363" y2="50144"/>
                          <a14:foregroundMark x1="70766" y1="59366" x2="70363" y2="65418"/>
                          <a14:foregroundMark x1="63306" y1="59078" x2="72379" y2="57349"/>
                          <a14:foregroundMark x1="87702" y1="40922" x2="90121" y2="34006"/>
                          <a14:foregroundMark x1="89919" y1="19020" x2="82863" y2="30548"/>
                          <a14:foregroundMark x1="82863" y1="30548" x2="82661" y2="31700"/>
                          <a14:foregroundMark x1="75202" y1="50432" x2="90323" y2="47262"/>
                          <a14:foregroundMark x1="90323" y1="47262" x2="90726" y2="39481"/>
                          <a14:foregroundMark x1="58669" y1="23631" x2="58669" y2="23631"/>
                          <a14:foregroundMark x1="52218" y1="28818" x2="52218" y2="28818"/>
                          <a14:foregroundMark x1="52823" y1="35735" x2="52823" y2="35735"/>
                          <a14:foregroundMark x1="56653" y1="31988" x2="56653" y2="31988"/>
                          <a14:foregroundMark x1="64919" y1="22478" x2="64919" y2="22478"/>
                          <a14:foregroundMark x1="62500" y1="25937" x2="62500" y2="25937"/>
                          <a14:foregroundMark x1="61694" y1="23343" x2="62702" y2="37752"/>
                          <a14:foregroundMark x1="54637" y1="27089" x2="54637" y2="27089"/>
                          <a14:foregroundMark x1="55645" y1="38040" x2="55645" y2="38040"/>
                          <a14:foregroundMark x1="54435" y1="55043" x2="54435" y2="55043"/>
                          <a14:foregroundMark x1="71774" y1="56772" x2="71774" y2="56772"/>
                          <a14:foregroundMark x1="75605" y1="58213" x2="75605" y2="58213"/>
                          <a14:foregroundMark x1="69960" y1="21902" x2="69960" y2="21902"/>
                          <a14:foregroundMark x1="26210" y1="59366" x2="26210" y2="59366"/>
                          <a14:foregroundMark x1="7661" y1="13833" x2="7661" y2="13833"/>
                          <a14:foregroundMark x1="67944" y1="29395" x2="67944" y2="29395"/>
                          <a14:foregroundMark x1="70363" y1="33718" x2="70363" y2="33718"/>
                          <a14:foregroundMark x1="67339" y1="31988" x2="67339" y2="31988"/>
                          <a14:foregroundMark x1="56855" y1="28242" x2="56855" y2="28242"/>
                          <a14:foregroundMark x1="74597" y1="27089" x2="74597" y2="27089"/>
                          <a14:foregroundMark x1="73790" y1="60231" x2="73790" y2="60231"/>
                          <a14:foregroundMark x1="67944" y1="66859" x2="67944" y2="66859"/>
                          <a14:foregroundMark x1="63508" y1="22190" x2="63508" y2="22190"/>
                          <a14:foregroundMark x1="68347" y1="23343" x2="68347" y2="23343"/>
                          <a14:foregroundMark x1="52016" y1="31700" x2="52016" y2="31700"/>
                          <a14:foregroundMark x1="55645" y1="34006" x2="55645" y2="34006"/>
                          <a14:foregroundMark x1="51411" y1="34294" x2="51411" y2="34294"/>
                          <a14:foregroundMark x1="59476" y1="34870" x2="59476" y2="34870"/>
                          <a14:foregroundMark x1="51411" y1="26225" x2="51411" y2="26225"/>
                          <a14:foregroundMark x1="65524" y1="25937" x2="65524" y2="25937"/>
                          <a14:foregroundMark x1="70968" y1="19308" x2="70968" y2="19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70" t="9705" r="5646" b="23712"/>
            <a:stretch/>
          </p:blipFill>
          <p:spPr bwMode="auto">
            <a:xfrm>
              <a:off x="10012680" y="5335521"/>
              <a:ext cx="4274820" cy="220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123B39-04A0-E70B-A08E-756A7E37B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44388" y="5467350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ADCF48-62C2-81EC-3381-366930842F3D}"/>
                </a:ext>
              </a:extLst>
            </p:cNvPr>
            <p:cNvCxnSpPr>
              <a:cxnSpLocks/>
            </p:cNvCxnSpPr>
            <p:nvPr/>
          </p:nvCxnSpPr>
          <p:spPr>
            <a:xfrm>
              <a:off x="10177463" y="5476306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84D60F-C848-C58E-D5F5-FA0ADC01E631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013" y="54649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98CCF8-1A38-24C2-6379-0DADAFB9E4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813" y="54776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35F09-B3EF-238F-57B3-9E195DFCC67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414" y="6641215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7E68D9-C845-5577-6D8B-2B51ABE2A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63437" y="6619878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5CB149-646E-0D75-2960-5F51A0CF96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00085" y="5815017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AAA085-7A5A-2D9B-8C7C-557DA69B5A75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342" y="5819774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68404DEF-3B43-CEFA-2D81-11E977D01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502564"/>
              </p:ext>
            </p:extLst>
          </p:nvPr>
        </p:nvGraphicFramePr>
        <p:xfrm>
          <a:off x="2990816" y="4159333"/>
          <a:ext cx="20727976" cy="724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">
            <a:extLst>
              <a:ext uri="{FF2B5EF4-FFF2-40B4-BE49-F238E27FC236}">
                <a16:creationId xmlns:a16="http://schemas.microsoft.com/office/drawing/2014/main" id="{F895E585-A369-3396-1454-08616027D643}"/>
              </a:ext>
            </a:extLst>
          </p:cNvPr>
          <p:cNvSpPr/>
          <p:nvPr/>
        </p:nvSpPr>
        <p:spPr>
          <a:xfrm>
            <a:off x="-63180" y="-1"/>
            <a:ext cx="2278041" cy="1371600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1458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6" y="1217443"/>
            <a:ext cx="20351095" cy="3887977"/>
            <a:chOff x="2341369" y="2221192"/>
            <a:chExt cx="20351095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69" y="3060358"/>
              <a:ext cx="4927514" cy="1882407"/>
              <a:chOff x="6253753" y="6100125"/>
              <a:chExt cx="5204858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3" y="6100125"/>
                <a:ext cx="5204858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5167255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Key Takeaways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743978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44737" y="1333475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Key Challenges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3605320" y="3149356"/>
            <a:ext cx="3532402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3BD07-535B-EA91-4D80-DD97B6EACEB5}"/>
              </a:ext>
            </a:extLst>
          </p:cNvPr>
          <p:cNvGrpSpPr/>
          <p:nvPr/>
        </p:nvGrpSpPr>
        <p:grpSpPr>
          <a:xfrm>
            <a:off x="19534459" y="1301356"/>
            <a:ext cx="4274820" cy="2200659"/>
            <a:chOff x="10012680" y="5335521"/>
            <a:chExt cx="4274820" cy="2200659"/>
          </a:xfrm>
        </p:grpSpPr>
        <p:pic>
          <p:nvPicPr>
            <p:cNvPr id="3074" name="Picture 2" descr="Japan And Australia Flags Australian And Japanese National Symbols Vector  Illustration Stock Illustration - Download Image Now - iStock">
              <a:extLst>
                <a:ext uri="{FF2B5EF4-FFF2-40B4-BE49-F238E27FC236}">
                  <a16:creationId xmlns:a16="http://schemas.microsoft.com/office/drawing/2014/main" id="{12330D42-D5C5-1E53-2BCF-6FD1C9A5CA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22" b="89914" l="7661" r="90726">
                          <a14:foregroundMark x1="8669" y1="23631" x2="8669" y2="23631"/>
                          <a14:foregroundMark x1="86089" y1="22190" x2="86089" y2="22190"/>
                          <a14:foregroundMark x1="76210" y1="20173" x2="88508" y2="20749"/>
                          <a14:foregroundMark x1="54032" y1="44380" x2="75806" y2="40346"/>
                          <a14:foregroundMark x1="68952" y1="51585" x2="79637" y2="41499"/>
                          <a14:foregroundMark x1="79637" y1="41499" x2="82661" y2="27666"/>
                          <a14:foregroundMark x1="82661" y1="27666" x2="77016" y2="22190"/>
                          <a14:foregroundMark x1="53427" y1="47262" x2="64919" y2="55043"/>
                          <a14:foregroundMark x1="64919" y1="55043" x2="70363" y2="50144"/>
                          <a14:foregroundMark x1="70766" y1="59366" x2="70363" y2="65418"/>
                          <a14:foregroundMark x1="63306" y1="59078" x2="72379" y2="57349"/>
                          <a14:foregroundMark x1="87702" y1="40922" x2="90121" y2="34006"/>
                          <a14:foregroundMark x1="89919" y1="19020" x2="82863" y2="30548"/>
                          <a14:foregroundMark x1="82863" y1="30548" x2="82661" y2="31700"/>
                          <a14:foregroundMark x1="75202" y1="50432" x2="90323" y2="47262"/>
                          <a14:foregroundMark x1="90323" y1="47262" x2="90726" y2="39481"/>
                          <a14:foregroundMark x1="58669" y1="23631" x2="58669" y2="23631"/>
                          <a14:foregroundMark x1="52218" y1="28818" x2="52218" y2="28818"/>
                          <a14:foregroundMark x1="52823" y1="35735" x2="52823" y2="35735"/>
                          <a14:foregroundMark x1="56653" y1="31988" x2="56653" y2="31988"/>
                          <a14:foregroundMark x1="64919" y1="22478" x2="64919" y2="22478"/>
                          <a14:foregroundMark x1="62500" y1="25937" x2="62500" y2="25937"/>
                          <a14:foregroundMark x1="61694" y1="23343" x2="62702" y2="37752"/>
                          <a14:foregroundMark x1="54637" y1="27089" x2="54637" y2="27089"/>
                          <a14:foregroundMark x1="55645" y1="38040" x2="55645" y2="38040"/>
                          <a14:foregroundMark x1="54435" y1="55043" x2="54435" y2="55043"/>
                          <a14:foregroundMark x1="71774" y1="56772" x2="71774" y2="56772"/>
                          <a14:foregroundMark x1="75605" y1="58213" x2="75605" y2="58213"/>
                          <a14:foregroundMark x1="69960" y1="21902" x2="69960" y2="21902"/>
                          <a14:foregroundMark x1="26210" y1="59366" x2="26210" y2="59366"/>
                          <a14:foregroundMark x1="7661" y1="13833" x2="7661" y2="13833"/>
                          <a14:foregroundMark x1="67944" y1="29395" x2="67944" y2="29395"/>
                          <a14:foregroundMark x1="70363" y1="33718" x2="70363" y2="33718"/>
                          <a14:foregroundMark x1="67339" y1="31988" x2="67339" y2="31988"/>
                          <a14:foregroundMark x1="56855" y1="28242" x2="56855" y2="28242"/>
                          <a14:foregroundMark x1="74597" y1="27089" x2="74597" y2="27089"/>
                          <a14:foregroundMark x1="73790" y1="60231" x2="73790" y2="60231"/>
                          <a14:foregroundMark x1="67944" y1="66859" x2="67944" y2="66859"/>
                          <a14:foregroundMark x1="63508" y1="22190" x2="63508" y2="22190"/>
                          <a14:foregroundMark x1="68347" y1="23343" x2="68347" y2="23343"/>
                          <a14:foregroundMark x1="52016" y1="31700" x2="52016" y2="31700"/>
                          <a14:foregroundMark x1="55645" y1="34006" x2="55645" y2="34006"/>
                          <a14:foregroundMark x1="51411" y1="34294" x2="51411" y2="34294"/>
                          <a14:foregroundMark x1="59476" y1="34870" x2="59476" y2="34870"/>
                          <a14:foregroundMark x1="51411" y1="26225" x2="51411" y2="26225"/>
                          <a14:foregroundMark x1="65524" y1="25937" x2="65524" y2="25937"/>
                          <a14:foregroundMark x1="70968" y1="19308" x2="70968" y2="19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70" t="9705" r="5646" b="23712"/>
            <a:stretch/>
          </p:blipFill>
          <p:spPr bwMode="auto">
            <a:xfrm>
              <a:off x="10012680" y="5335521"/>
              <a:ext cx="4274820" cy="220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123B39-04A0-E70B-A08E-756A7E37B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44388" y="5467350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ADCF48-62C2-81EC-3381-366930842F3D}"/>
                </a:ext>
              </a:extLst>
            </p:cNvPr>
            <p:cNvCxnSpPr>
              <a:cxnSpLocks/>
            </p:cNvCxnSpPr>
            <p:nvPr/>
          </p:nvCxnSpPr>
          <p:spPr>
            <a:xfrm>
              <a:off x="10177463" y="5476306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84D60F-C848-C58E-D5F5-FA0ADC01E631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013" y="54649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98CCF8-1A38-24C2-6379-0DADAFB9E4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813" y="54776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35F09-B3EF-238F-57B3-9E195DFCC67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414" y="6641215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7E68D9-C845-5577-6D8B-2B51ABE2A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63437" y="6619878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5CB149-646E-0D75-2960-5F51A0CF96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00085" y="5815017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AAA085-7A5A-2D9B-8C7C-557DA69B5A75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342" y="5819774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68404DEF-3B43-CEFA-2D81-11E977D01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943632"/>
              </p:ext>
            </p:extLst>
          </p:nvPr>
        </p:nvGraphicFramePr>
        <p:xfrm>
          <a:off x="2990816" y="4159333"/>
          <a:ext cx="20727976" cy="724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">
            <a:extLst>
              <a:ext uri="{FF2B5EF4-FFF2-40B4-BE49-F238E27FC236}">
                <a16:creationId xmlns:a16="http://schemas.microsoft.com/office/drawing/2014/main" id="{F895E585-A369-3396-1454-08616027D643}"/>
              </a:ext>
            </a:extLst>
          </p:cNvPr>
          <p:cNvSpPr/>
          <p:nvPr/>
        </p:nvSpPr>
        <p:spPr>
          <a:xfrm>
            <a:off x="-63180" y="-1"/>
            <a:ext cx="2278041" cy="1371600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20C0203D-4186-6398-FC7F-0DD47775B95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829" y="7033118"/>
            <a:ext cx="4589963" cy="3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932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E8F0F-5A5C-4E6B-59B2-F2A64D10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669288"/>
            <a:ext cx="21019008" cy="2153828"/>
          </a:xfrm>
        </p:spPr>
        <p:txBody>
          <a:bodyPr vert="horz" lIns="182880" tIns="91440" rIns="182880" bIns="91440" rtlCol="0" anchor="ctr">
            <a:normAutofit fontScale="90000"/>
          </a:bodyPr>
          <a:lstStyle/>
          <a:p>
            <a:pPr algn="ctr"/>
            <a:r>
              <a:rPr lang="en-US" sz="8000" b="1" dirty="0"/>
              <a:t>Key factors influencing SCRS – An overview</a:t>
            </a:r>
          </a:p>
        </p:txBody>
      </p:sp>
      <p:graphicFrame>
        <p:nvGraphicFramePr>
          <p:cNvPr id="33" name="Content Placeholder 16">
            <a:extLst>
              <a:ext uri="{FF2B5EF4-FFF2-40B4-BE49-F238E27FC236}">
                <a16:creationId xmlns:a16="http://schemas.microsoft.com/office/drawing/2014/main" id="{ACDAC581-25CA-F6E5-843E-F795214F96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1852898"/>
              </p:ext>
            </p:extLst>
          </p:nvPr>
        </p:nvGraphicFramePr>
        <p:xfrm>
          <a:off x="1166731" y="3728159"/>
          <a:ext cx="9695526" cy="952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A522BE4-9DE4-FEC1-4E99-289AF5DB2F80}"/>
              </a:ext>
            </a:extLst>
          </p:cNvPr>
          <p:cNvSpPr/>
          <p:nvPr/>
        </p:nvSpPr>
        <p:spPr>
          <a:xfrm>
            <a:off x="14164452" y="9716099"/>
            <a:ext cx="2495172" cy="22456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4D175D-FB5D-7EE9-DCD8-C9C0CD63325C}"/>
              </a:ext>
            </a:extLst>
          </p:cNvPr>
          <p:cNvSpPr/>
          <p:nvPr/>
        </p:nvSpPr>
        <p:spPr>
          <a:xfrm>
            <a:off x="18637938" y="9716099"/>
            <a:ext cx="2495172" cy="22456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B07594-2C63-9EAE-B490-D997CF4B60F5}"/>
              </a:ext>
            </a:extLst>
          </p:cNvPr>
          <p:cNvSpPr/>
          <p:nvPr/>
        </p:nvSpPr>
        <p:spPr>
          <a:xfrm>
            <a:off x="13825823" y="9341822"/>
            <a:ext cx="7717210" cy="30298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7AC860-FF48-B68F-F638-A28B5060F498}"/>
              </a:ext>
            </a:extLst>
          </p:cNvPr>
          <p:cNvSpPr/>
          <p:nvPr/>
        </p:nvSpPr>
        <p:spPr>
          <a:xfrm>
            <a:off x="12827752" y="8308108"/>
            <a:ext cx="9873752" cy="50438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AC927-813D-0F11-D210-E0752295632F}"/>
              </a:ext>
            </a:extLst>
          </p:cNvPr>
          <p:cNvSpPr txBox="1"/>
          <p:nvPr/>
        </p:nvSpPr>
        <p:spPr>
          <a:xfrm>
            <a:off x="14485260" y="10208784"/>
            <a:ext cx="196049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focal city</a:t>
            </a:r>
            <a:endParaRPr lang="en-AU" sz="36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5F4DB-6062-4214-A043-3FA53429BE45}"/>
              </a:ext>
            </a:extLst>
          </p:cNvPr>
          <p:cNvSpPr txBox="1"/>
          <p:nvPr/>
        </p:nvSpPr>
        <p:spPr>
          <a:xfrm>
            <a:off x="18780520" y="10252059"/>
            <a:ext cx="222783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sister city</a:t>
            </a:r>
            <a:endParaRPr lang="en-AU" sz="36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4B421-8492-A66F-53CF-ECCD6FDACA38}"/>
              </a:ext>
            </a:extLst>
          </p:cNvPr>
          <p:cNvSpPr txBox="1"/>
          <p:nvPr/>
        </p:nvSpPr>
        <p:spPr>
          <a:xfrm>
            <a:off x="16588331" y="9537873"/>
            <a:ext cx="2049606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Inter-city factors</a:t>
            </a:r>
            <a:endParaRPr lang="en-AU" sz="36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65426E-C582-16C4-403C-8FA4A36F4DB4}"/>
              </a:ext>
            </a:extLst>
          </p:cNvPr>
          <p:cNvCxnSpPr>
            <a:stCxn id="4" idx="6"/>
          </p:cNvCxnSpPr>
          <p:nvPr/>
        </p:nvCxnSpPr>
        <p:spPr>
          <a:xfrm flipV="1">
            <a:off x="16659625" y="10813473"/>
            <a:ext cx="1889202" cy="2545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85E2FC-A52B-C083-F909-46D2D2FFAFBE}"/>
              </a:ext>
            </a:extLst>
          </p:cNvPr>
          <p:cNvSpPr txBox="1"/>
          <p:nvPr/>
        </p:nvSpPr>
        <p:spPr>
          <a:xfrm>
            <a:off x="15857603" y="8549551"/>
            <a:ext cx="422397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Macro-environment</a:t>
            </a:r>
            <a:endParaRPr lang="en-AU" sz="36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888930-BE2F-1DBC-3B4E-94619921188F}"/>
              </a:ext>
            </a:extLst>
          </p:cNvPr>
          <p:cNvSpPr/>
          <p:nvPr/>
        </p:nvSpPr>
        <p:spPr>
          <a:xfrm>
            <a:off x="16799832" y="3025988"/>
            <a:ext cx="2495172" cy="2245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4E272-8BD6-6D50-9C80-0C8BADBB95AF}"/>
              </a:ext>
            </a:extLst>
          </p:cNvPr>
          <p:cNvSpPr txBox="1"/>
          <p:nvPr/>
        </p:nvSpPr>
        <p:spPr>
          <a:xfrm>
            <a:off x="16906768" y="3348128"/>
            <a:ext cx="2281300" cy="16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Council and community Support</a:t>
            </a:r>
            <a:endParaRPr lang="en-AU" sz="36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4027BE-B4FF-E966-2ABA-1DCC071154B0}"/>
              </a:ext>
            </a:extLst>
          </p:cNvPr>
          <p:cNvSpPr/>
          <p:nvPr/>
        </p:nvSpPr>
        <p:spPr>
          <a:xfrm>
            <a:off x="14035040" y="5170197"/>
            <a:ext cx="2495172" cy="2245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C1002-DFBD-8156-3871-90E25A87072B}"/>
              </a:ext>
            </a:extLst>
          </p:cNvPr>
          <p:cNvSpPr txBox="1"/>
          <p:nvPr/>
        </p:nvSpPr>
        <p:spPr>
          <a:xfrm>
            <a:off x="14302380" y="5667132"/>
            <a:ext cx="196049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Strategic focus</a:t>
            </a:r>
            <a:endParaRPr lang="en-AU" sz="36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BA447D-573E-A5E4-1E7E-EAA3D375863C}"/>
              </a:ext>
            </a:extLst>
          </p:cNvPr>
          <p:cNvSpPr/>
          <p:nvPr/>
        </p:nvSpPr>
        <p:spPr>
          <a:xfrm>
            <a:off x="19224794" y="5218623"/>
            <a:ext cx="2495172" cy="22456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lang="en-AU" sz="360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E9D45F-D66E-2A78-F1E2-286A69CA1EA4}"/>
              </a:ext>
            </a:extLst>
          </p:cNvPr>
          <p:cNvSpPr txBox="1"/>
          <p:nvPr/>
        </p:nvSpPr>
        <p:spPr>
          <a:xfrm>
            <a:off x="19337786" y="5466914"/>
            <a:ext cx="2235836" cy="16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 hangingPunct="1">
              <a:spcAft>
                <a:spcPts val="1200"/>
              </a:spcAft>
            </a:pPr>
            <a:r>
              <a:rPr lang="en-AU" sz="3348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Capabilities and resources</a:t>
            </a:r>
            <a:endParaRPr lang="en-AU" sz="36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C8F1F7-B1AE-9A4C-9D2E-5E1FD2512C36}"/>
              </a:ext>
            </a:extLst>
          </p:cNvPr>
          <p:cNvCxnSpPr>
            <a:cxnSpLocks/>
          </p:cNvCxnSpPr>
          <p:nvPr/>
        </p:nvCxnSpPr>
        <p:spPr>
          <a:xfrm>
            <a:off x="16638734" y="6305356"/>
            <a:ext cx="2549334" cy="3609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39A626-69CA-5A68-8258-0E276B261EF7}"/>
              </a:ext>
            </a:extLst>
          </p:cNvPr>
          <p:cNvCxnSpPr>
            <a:cxnSpLocks/>
          </p:cNvCxnSpPr>
          <p:nvPr/>
        </p:nvCxnSpPr>
        <p:spPr>
          <a:xfrm flipV="1">
            <a:off x="15585611" y="4328622"/>
            <a:ext cx="1092916" cy="80545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5DD264-DC07-DA12-938E-26553C8369DA}"/>
              </a:ext>
            </a:extLst>
          </p:cNvPr>
          <p:cNvCxnSpPr>
            <a:cxnSpLocks/>
          </p:cNvCxnSpPr>
          <p:nvPr/>
        </p:nvCxnSpPr>
        <p:spPr>
          <a:xfrm>
            <a:off x="19342459" y="3980169"/>
            <a:ext cx="1199710" cy="112266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2FBE60-FE0F-F33F-7CA7-A6B2F98B1132}"/>
              </a:ext>
            </a:extLst>
          </p:cNvPr>
          <p:cNvSpPr txBox="1"/>
          <p:nvPr/>
        </p:nvSpPr>
        <p:spPr>
          <a:xfrm>
            <a:off x="20542169" y="3348128"/>
            <a:ext cx="319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KSFs: Golden Triangle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EEE00D-BB0D-6615-1097-5BF5BC989DBE}"/>
              </a:ext>
            </a:extLst>
          </p:cNvPr>
          <p:cNvCxnSpPr>
            <a:cxnSpLocks/>
          </p:cNvCxnSpPr>
          <p:nvPr/>
        </p:nvCxnSpPr>
        <p:spPr>
          <a:xfrm>
            <a:off x="10583694" y="4986077"/>
            <a:ext cx="3242129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3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-255446" y="0"/>
            <a:ext cx="2468334" cy="136194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75" name="Group"/>
          <p:cNvGrpSpPr/>
          <p:nvPr/>
        </p:nvGrpSpPr>
        <p:grpSpPr>
          <a:xfrm>
            <a:off x="-220074" y="13380323"/>
            <a:ext cx="24604074" cy="396879"/>
            <a:chOff x="-190292" y="-57497"/>
            <a:chExt cx="24604073" cy="396878"/>
          </a:xfrm>
        </p:grpSpPr>
        <p:sp>
          <p:nvSpPr>
            <p:cNvPr id="171" name="Square"/>
            <p:cNvSpPr/>
            <p:nvPr/>
          </p:nvSpPr>
          <p:spPr>
            <a:xfrm>
              <a:off x="22936550" y="-57495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2" name="Rectangle"/>
            <p:cNvSpPr/>
            <p:nvPr/>
          </p:nvSpPr>
          <p:spPr>
            <a:xfrm>
              <a:off x="-190292" y="-57495"/>
              <a:ext cx="22936549" cy="34255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3" name="Square"/>
            <p:cNvSpPr/>
            <p:nvPr/>
          </p:nvSpPr>
          <p:spPr>
            <a:xfrm>
              <a:off x="23495308" y="-57496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4" name="Square"/>
            <p:cNvSpPr/>
            <p:nvPr/>
          </p:nvSpPr>
          <p:spPr>
            <a:xfrm>
              <a:off x="24016905" y="-57497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76" name="Who are biculturals?"/>
          <p:cNvSpPr txBox="1"/>
          <p:nvPr/>
        </p:nvSpPr>
        <p:spPr>
          <a:xfrm>
            <a:off x="2978421" y="1157544"/>
            <a:ext cx="11440907" cy="125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184" name="icon presentation-05.png" descr="icon presentation-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2283" y="585041"/>
            <a:ext cx="1332729" cy="130129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C1D9A-0835-C047-8F02-D48A3A6D0EEC}"/>
              </a:ext>
            </a:extLst>
          </p:cNvPr>
          <p:cNvSpPr txBox="1"/>
          <p:nvPr/>
        </p:nvSpPr>
        <p:spPr>
          <a:xfrm>
            <a:off x="2387072" y="733872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ABE22C-7974-BF40-948D-DE46D88E53D9}"/>
              </a:ext>
            </a:extLst>
          </p:cNvPr>
          <p:cNvGrpSpPr/>
          <p:nvPr/>
        </p:nvGrpSpPr>
        <p:grpSpPr>
          <a:xfrm>
            <a:off x="14824765" y="9339687"/>
            <a:ext cx="6060955" cy="2670577"/>
            <a:chOff x="12007317" y="8469468"/>
            <a:chExt cx="11755160" cy="2670577"/>
          </a:xfrm>
        </p:grpSpPr>
        <p:sp>
          <p:nvSpPr>
            <p:cNvPr id="28" name="Rectangle">
              <a:extLst>
                <a:ext uri="{FF2B5EF4-FFF2-40B4-BE49-F238E27FC236}">
                  <a16:creationId xmlns:a16="http://schemas.microsoft.com/office/drawing/2014/main" id="{30C7CC76-76DD-374B-AC1B-BD1611A6060F}"/>
                </a:ext>
              </a:extLst>
            </p:cNvPr>
            <p:cNvSpPr/>
            <p:nvPr/>
          </p:nvSpPr>
          <p:spPr>
            <a:xfrm>
              <a:off x="12007317" y="8469468"/>
              <a:ext cx="11755160" cy="2362800"/>
            </a:xfrm>
            <a:prstGeom prst="rect">
              <a:avLst/>
            </a:prstGeom>
            <a:solidFill>
              <a:srgbClr val="E61E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0">
                  <a:solidFill>
                    <a:srgbClr val="E61E2A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EB8CFB-CFCA-9F42-B316-4159F6C9F3BC}"/>
                </a:ext>
              </a:extLst>
            </p:cNvPr>
            <p:cNvSpPr/>
            <p:nvPr/>
          </p:nvSpPr>
          <p:spPr>
            <a:xfrm>
              <a:off x="12153103" y="8523944"/>
              <a:ext cx="11087776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https://www.researchgate.net/publication/373041344_Australia-Japan_Local_Government_Collaboration_Enriching_Communities_through_International_Engagement</a:t>
              </a:r>
              <a:r>
                <a:rPr lang="en-US" sz="2000" b="0" dirty="0">
                  <a:solidFill>
                    <a:schemeClr val="bg1"/>
                  </a:solidFill>
                </a:rPr>
                <a:t>   </a:t>
              </a:r>
            </a:p>
            <a:p>
              <a:pPr algn="l"/>
              <a:endParaRPr lang="en-US" sz="2000" b="0" dirty="0">
                <a:solidFill>
                  <a:schemeClr val="bg1"/>
                </a:solidFill>
              </a:endParaRPr>
            </a:p>
            <a:p>
              <a:r>
                <a:rPr lang="en-US" sz="2400" b="0" dirty="0">
                  <a:solidFill>
                    <a:schemeClr val="bg1"/>
                  </a:solidFill>
                </a:rPr>
                <a:t>Full report </a:t>
              </a:r>
            </a:p>
            <a:p>
              <a:endParaRPr lang="en-US" sz="2000" b="0" dirty="0"/>
            </a:p>
          </p:txBody>
        </p:sp>
      </p:grpSp>
      <p:pic>
        <p:nvPicPr>
          <p:cNvPr id="5" name="Picture 4" descr="A city with lights and a canal&#10;&#10;Description automatically generated with medium confidence">
            <a:extLst>
              <a:ext uri="{FF2B5EF4-FFF2-40B4-BE49-F238E27FC236}">
                <a16:creationId xmlns:a16="http://schemas.microsoft.com/office/drawing/2014/main" id="{D735C88D-3838-9D37-5F18-3592A68DD2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9" y="1194032"/>
            <a:ext cx="8348591" cy="12063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9420D-2C31-A38F-6F74-74F0D5B8ADDE}"/>
              </a:ext>
            </a:extLst>
          </p:cNvPr>
          <p:cNvSpPr txBox="1"/>
          <p:nvPr/>
        </p:nvSpPr>
        <p:spPr>
          <a:xfrm>
            <a:off x="14643110" y="8652140"/>
            <a:ext cx="606095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 </a:t>
            </a:r>
            <a:r>
              <a:rPr lang="en-AU" altLang="zh-CN" dirty="0"/>
              <a:t>scan to download the full report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Qr Code Preview Image.">
            <a:extLst>
              <a:ext uri="{FF2B5EF4-FFF2-40B4-BE49-F238E27FC236}">
                <a16:creationId xmlns:a16="http://schemas.microsoft.com/office/drawing/2014/main" id="{4BFA437E-6326-24A9-8A10-FA2895D4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4032" y="3065028"/>
            <a:ext cx="5519112" cy="5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0ED4A5-E630-0C4E-C7D8-90FC15F11B7D}"/>
              </a:ext>
            </a:extLst>
          </p:cNvPr>
          <p:cNvGrpSpPr/>
          <p:nvPr/>
        </p:nvGrpSpPr>
        <p:grpSpPr>
          <a:xfrm>
            <a:off x="14007329" y="852925"/>
            <a:ext cx="7695826" cy="3770785"/>
            <a:chOff x="12007317" y="8469468"/>
            <a:chExt cx="11755160" cy="3770785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B94B99DB-CDA1-E692-35E2-0C3BAAD5F801}"/>
                </a:ext>
              </a:extLst>
            </p:cNvPr>
            <p:cNvSpPr/>
            <p:nvPr/>
          </p:nvSpPr>
          <p:spPr>
            <a:xfrm>
              <a:off x="12007317" y="8469468"/>
              <a:ext cx="11755160" cy="2362800"/>
            </a:xfrm>
            <a:prstGeom prst="rect">
              <a:avLst/>
            </a:prstGeom>
            <a:solidFill>
              <a:srgbClr val="E61E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0">
                  <a:solidFill>
                    <a:srgbClr val="E61E2A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5ED547-1FC5-0E3A-E8C9-F17AF512A36D}"/>
                </a:ext>
              </a:extLst>
            </p:cNvPr>
            <p:cNvSpPr/>
            <p:nvPr/>
          </p:nvSpPr>
          <p:spPr>
            <a:xfrm>
              <a:off x="12007317" y="8885488"/>
              <a:ext cx="11087776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</a:rPr>
                <a:t>Thank You!</a:t>
              </a:r>
            </a:p>
            <a:p>
              <a:endParaRPr lang="en-US" sz="20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7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-255446" y="0"/>
            <a:ext cx="2468334" cy="136194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75" name="Group"/>
          <p:cNvGrpSpPr/>
          <p:nvPr/>
        </p:nvGrpSpPr>
        <p:grpSpPr>
          <a:xfrm>
            <a:off x="-220074" y="13380323"/>
            <a:ext cx="24604074" cy="396879"/>
            <a:chOff x="-190292" y="-57497"/>
            <a:chExt cx="24604073" cy="396878"/>
          </a:xfrm>
        </p:grpSpPr>
        <p:sp>
          <p:nvSpPr>
            <p:cNvPr id="171" name="Square"/>
            <p:cNvSpPr/>
            <p:nvPr/>
          </p:nvSpPr>
          <p:spPr>
            <a:xfrm>
              <a:off x="22936550" y="-57495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2" name="Rectangle"/>
            <p:cNvSpPr/>
            <p:nvPr/>
          </p:nvSpPr>
          <p:spPr>
            <a:xfrm>
              <a:off x="-190292" y="-57495"/>
              <a:ext cx="22936549" cy="34255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3" name="Square"/>
            <p:cNvSpPr/>
            <p:nvPr/>
          </p:nvSpPr>
          <p:spPr>
            <a:xfrm>
              <a:off x="23495308" y="-57496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4" name="Square"/>
            <p:cNvSpPr/>
            <p:nvPr/>
          </p:nvSpPr>
          <p:spPr>
            <a:xfrm>
              <a:off x="24016905" y="-57497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76" name="Who are biculturals?"/>
          <p:cNvSpPr txBox="1"/>
          <p:nvPr/>
        </p:nvSpPr>
        <p:spPr>
          <a:xfrm>
            <a:off x="2978421" y="1157544"/>
            <a:ext cx="11440907" cy="125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pic>
        <p:nvPicPr>
          <p:cNvPr id="184" name="icon presentation-05.png" descr="icon presentation-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2283" y="585041"/>
            <a:ext cx="1332729" cy="130129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C1D9A-0835-C047-8F02-D48A3A6D0EEC}"/>
              </a:ext>
            </a:extLst>
          </p:cNvPr>
          <p:cNvSpPr txBox="1"/>
          <p:nvPr/>
        </p:nvSpPr>
        <p:spPr>
          <a:xfrm>
            <a:off x="2387072" y="733872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ABE22C-7974-BF40-948D-DE46D88E53D9}"/>
              </a:ext>
            </a:extLst>
          </p:cNvPr>
          <p:cNvGrpSpPr/>
          <p:nvPr/>
        </p:nvGrpSpPr>
        <p:grpSpPr>
          <a:xfrm>
            <a:off x="14824764" y="6723466"/>
            <a:ext cx="6060955" cy="3330659"/>
            <a:chOff x="12007317" y="8469468"/>
            <a:chExt cx="11755160" cy="2362800"/>
          </a:xfrm>
        </p:grpSpPr>
        <p:sp>
          <p:nvSpPr>
            <p:cNvPr id="28" name="Rectangle">
              <a:extLst>
                <a:ext uri="{FF2B5EF4-FFF2-40B4-BE49-F238E27FC236}">
                  <a16:creationId xmlns:a16="http://schemas.microsoft.com/office/drawing/2014/main" id="{30C7CC76-76DD-374B-AC1B-BD1611A6060F}"/>
                </a:ext>
              </a:extLst>
            </p:cNvPr>
            <p:cNvSpPr/>
            <p:nvPr/>
          </p:nvSpPr>
          <p:spPr>
            <a:xfrm>
              <a:off x="12007317" y="8469468"/>
              <a:ext cx="11755160" cy="2362800"/>
            </a:xfrm>
            <a:prstGeom prst="rect">
              <a:avLst/>
            </a:prstGeom>
            <a:solidFill>
              <a:srgbClr val="E61E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0">
                  <a:solidFill>
                    <a:srgbClr val="E61E2A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EB8CFB-CFCA-9F42-B316-4159F6C9F3BC}"/>
                </a:ext>
              </a:extLst>
            </p:cNvPr>
            <p:cNvSpPr/>
            <p:nvPr/>
          </p:nvSpPr>
          <p:spPr>
            <a:xfrm>
              <a:off x="12153103" y="8523944"/>
              <a:ext cx="11087776" cy="2205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0" dirty="0">
                  <a:solidFill>
                    <a:schemeClr val="bg1"/>
                  </a:solidFill>
                  <a:hlinkClick r:id="rId6"/>
                </a:rPr>
                <a:t>https://researchrepository.rmit.edu.au/esploro/outputs/9921862006701341</a:t>
              </a:r>
              <a:endParaRPr lang="en-US" sz="3600" b="0" dirty="0">
                <a:solidFill>
                  <a:schemeClr val="bg1"/>
                </a:solidFill>
              </a:endParaRPr>
            </a:p>
            <a:p>
              <a:endParaRPr lang="en-US" sz="2000" b="0" dirty="0">
                <a:solidFill>
                  <a:schemeClr val="bg1"/>
                </a:solidFill>
              </a:endParaRPr>
            </a:p>
            <a:p>
              <a:r>
                <a:rPr lang="en-US" sz="4800" b="0" dirty="0">
                  <a:solidFill>
                    <a:schemeClr val="bg1"/>
                  </a:solidFill>
                </a:rPr>
                <a:t>Full report </a:t>
              </a:r>
            </a:p>
            <a:p>
              <a:endParaRPr lang="en-US" sz="2000" b="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19420D-2C31-A38F-6F74-74F0D5B8ADDE}"/>
              </a:ext>
            </a:extLst>
          </p:cNvPr>
          <p:cNvSpPr txBox="1"/>
          <p:nvPr/>
        </p:nvSpPr>
        <p:spPr>
          <a:xfrm>
            <a:off x="12029592" y="4711370"/>
            <a:ext cx="1184939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altLang="zh-CN" sz="3600" dirty="0"/>
              <a:t>Full report can be downloaded from the following link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600" dirty="0"/>
              <a:t>OR contact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Charlie.huang@rmit.edu.au</a:t>
            </a:r>
            <a:endParaRPr kumimoji="0" lang="en-AU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C51C1E-2CEB-7E4D-D0D7-4618927422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940" y="1174981"/>
            <a:ext cx="8847615" cy="121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8761061-D37F-E278-3217-C6550C2A1BA1}"/>
              </a:ext>
            </a:extLst>
          </p:cNvPr>
          <p:cNvGrpSpPr/>
          <p:nvPr/>
        </p:nvGrpSpPr>
        <p:grpSpPr>
          <a:xfrm>
            <a:off x="-187981" y="-291081"/>
            <a:ext cx="24571981" cy="14298162"/>
            <a:chOff x="-797046" y="-464130"/>
            <a:chExt cx="24794442" cy="15944101"/>
          </a:xfrm>
        </p:grpSpPr>
        <p:sp>
          <p:nvSpPr>
            <p:cNvPr id="41" name="Rectangle">
              <a:extLst>
                <a:ext uri="{FF2B5EF4-FFF2-40B4-BE49-F238E27FC236}">
                  <a16:creationId xmlns:a16="http://schemas.microsoft.com/office/drawing/2014/main" id="{5ADB97EF-BA86-C94A-85F8-F9D5F7511BB4}"/>
                </a:ext>
              </a:extLst>
            </p:cNvPr>
            <p:cNvSpPr/>
            <p:nvPr/>
          </p:nvSpPr>
          <p:spPr>
            <a:xfrm>
              <a:off x="-83499" y="-464130"/>
              <a:ext cx="24080895" cy="1592378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</a:blipFill>
            <a:ln w="12700"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71437" tIns="71437" rIns="71437" bIns="71437" anchor="ctr"/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grpSp>
          <p:nvGrpSpPr>
            <p:cNvPr id="193" name="Group"/>
            <p:cNvGrpSpPr/>
            <p:nvPr/>
          </p:nvGrpSpPr>
          <p:grpSpPr>
            <a:xfrm>
              <a:off x="-607364" y="15041735"/>
              <a:ext cx="24571734" cy="438236"/>
              <a:chOff x="-517890" y="1722607"/>
              <a:chExt cx="24571733" cy="438235"/>
            </a:xfrm>
          </p:grpSpPr>
          <p:sp>
            <p:nvSpPr>
              <p:cNvPr id="189" name="Square"/>
              <p:cNvSpPr/>
              <p:nvPr/>
            </p:nvSpPr>
            <p:spPr>
              <a:xfrm>
                <a:off x="22495756" y="1737609"/>
                <a:ext cx="396876" cy="396877"/>
              </a:xfrm>
              <a:prstGeom prst="rect">
                <a:avLst/>
              </a:prstGeom>
              <a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584200">
                  <a:defRPr sz="32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90" name="Rectangle"/>
              <p:cNvSpPr/>
              <p:nvPr/>
            </p:nvSpPr>
            <p:spPr>
              <a:xfrm>
                <a:off x="-517890" y="1763965"/>
                <a:ext cx="22746257" cy="396877"/>
              </a:xfrm>
              <a:prstGeom prst="rect">
                <a:avLst/>
              </a:prstGeom>
              <a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584200">
                  <a:defRPr sz="32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91" name="Square"/>
              <p:cNvSpPr/>
              <p:nvPr/>
            </p:nvSpPr>
            <p:spPr>
              <a:xfrm>
                <a:off x="23082313" y="1722607"/>
                <a:ext cx="396876" cy="396876"/>
              </a:xfrm>
              <a:prstGeom prst="rect">
                <a:avLst/>
              </a:prstGeom>
              <a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584200">
                  <a:defRPr sz="32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92" name="Square"/>
              <p:cNvSpPr/>
              <p:nvPr/>
            </p:nvSpPr>
            <p:spPr>
              <a:xfrm>
                <a:off x="23656967" y="1722607"/>
                <a:ext cx="396876" cy="396875"/>
              </a:xfrm>
              <a:prstGeom prst="rect">
                <a:avLst/>
              </a:prstGeom>
              <a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584200">
                  <a:defRPr sz="3200"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F62FD007-BAE6-D348-B13F-12F9672CC845}"/>
                </a:ext>
              </a:extLst>
            </p:cNvPr>
            <p:cNvSpPr/>
            <p:nvPr/>
          </p:nvSpPr>
          <p:spPr>
            <a:xfrm>
              <a:off x="-797046" y="-464130"/>
              <a:ext cx="2603883" cy="1594410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</a:blipFill>
            <a:ln w="12700"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71437" tIns="71437" rIns="71437" bIns="71437" anchor="ctr"/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196" name="icon presentation-05.png" descr="icon presentation-0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2283" y="585041"/>
            <a:ext cx="1332729" cy="130129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E0A58D-8588-ECBE-3717-11F5CA4AD4EA}"/>
              </a:ext>
            </a:extLst>
          </p:cNvPr>
          <p:cNvSpPr txBox="1"/>
          <p:nvPr/>
        </p:nvSpPr>
        <p:spPr>
          <a:xfrm>
            <a:off x="2957751" y="4656982"/>
            <a:ext cx="13329076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1B53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Australia-Japan Foundation sponsored grant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4800" b="0" dirty="0">
                <a:solidFill>
                  <a:srgbClr val="001B53"/>
                </a:solidFill>
              </a:rPr>
              <a:t>Project period: 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1B53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2020-2022 </a:t>
            </a:r>
          </a:p>
        </p:txBody>
      </p:sp>
      <p:sp>
        <p:nvSpPr>
          <p:cNvPr id="15" name="Who are biculturals?">
            <a:extLst>
              <a:ext uri="{FF2B5EF4-FFF2-40B4-BE49-F238E27FC236}">
                <a16:creationId xmlns:a16="http://schemas.microsoft.com/office/drawing/2014/main" id="{5CDBDE70-CCE4-0147-C2F3-348648C295E1}"/>
              </a:ext>
            </a:extLst>
          </p:cNvPr>
          <p:cNvSpPr txBox="1"/>
          <p:nvPr/>
        </p:nvSpPr>
        <p:spPr>
          <a:xfrm>
            <a:off x="3035386" y="1325057"/>
            <a:ext cx="15233379" cy="216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Project Team</a:t>
            </a:r>
          </a:p>
          <a:p>
            <a:r>
              <a:rPr lang="ja-JP" altLang="en-US" sz="6600" dirty="0"/>
              <a:t> </a:t>
            </a:r>
            <a:r>
              <a:rPr lang="en-GB" sz="6600" dirty="0"/>
              <a:t> </a:t>
            </a:r>
            <a:endParaRPr sz="6600" dirty="0"/>
          </a:p>
        </p:txBody>
      </p:sp>
      <p:sp>
        <p:nvSpPr>
          <p:cNvPr id="195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_</a:t>
            </a:r>
          </a:p>
        </p:txBody>
      </p:sp>
      <p:pic>
        <p:nvPicPr>
          <p:cNvPr id="21" name="Picture 20" descr="A logo with a map and text&#10;&#10;Description automatically generated">
            <a:extLst>
              <a:ext uri="{FF2B5EF4-FFF2-40B4-BE49-F238E27FC236}">
                <a16:creationId xmlns:a16="http://schemas.microsoft.com/office/drawing/2014/main" id="{8C1AB21E-E37E-BFFB-A234-C41BBE93E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569" y="10802461"/>
            <a:ext cx="3382995" cy="253908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D0C9C77-E9EB-8D80-D672-E4960282F58F}"/>
              </a:ext>
            </a:extLst>
          </p:cNvPr>
          <p:cNvGrpSpPr/>
          <p:nvPr/>
        </p:nvGrpSpPr>
        <p:grpSpPr>
          <a:xfrm>
            <a:off x="13014801" y="10802461"/>
            <a:ext cx="6199230" cy="2470812"/>
            <a:chOff x="16853920" y="10841693"/>
            <a:chExt cx="7518401" cy="3463129"/>
          </a:xfrm>
        </p:grpSpPr>
        <p:pic>
          <p:nvPicPr>
            <p:cNvPr id="27" name="Picture 26" descr="A black and white sign with black text&#10;&#10;Description automatically generated">
              <a:extLst>
                <a:ext uri="{FF2B5EF4-FFF2-40B4-BE49-F238E27FC236}">
                  <a16:creationId xmlns:a16="http://schemas.microsoft.com/office/drawing/2014/main" id="{A09D0727-96BE-0607-B765-4CEED42D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3921" y="10841693"/>
              <a:ext cx="7518400" cy="1866815"/>
            </a:xfrm>
            <a:prstGeom prst="rect">
              <a:avLst/>
            </a:prstGeom>
          </p:spPr>
        </p:pic>
        <p:sp>
          <p:nvSpPr>
            <p:cNvPr id="28" name="Who are biculturals?">
              <a:extLst>
                <a:ext uri="{FF2B5EF4-FFF2-40B4-BE49-F238E27FC236}">
                  <a16:creationId xmlns:a16="http://schemas.microsoft.com/office/drawing/2014/main" id="{34912528-D274-30C7-1EEA-17B7DCAD8F9B}"/>
                </a:ext>
              </a:extLst>
            </p:cNvPr>
            <p:cNvSpPr txBox="1"/>
            <p:nvPr/>
          </p:nvSpPr>
          <p:spPr>
            <a:xfrm flipH="1">
              <a:off x="16853920" y="12856810"/>
              <a:ext cx="7518400" cy="14480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US" altLang="zh-CN" sz="3200" b="0" dirty="0"/>
                <a:t>Japan Local Government Centre (CLAIR, Sydney)</a:t>
              </a:r>
              <a:endParaRPr sz="3200" b="0" dirty="0"/>
            </a:p>
          </p:txBody>
        </p:sp>
      </p:grpSp>
      <p:pic>
        <p:nvPicPr>
          <p:cNvPr id="24" name="Picture 23" descr="A black and white text&#10;&#10;Description automatically generated">
            <a:extLst>
              <a:ext uri="{FF2B5EF4-FFF2-40B4-BE49-F238E27FC236}">
                <a16:creationId xmlns:a16="http://schemas.microsoft.com/office/drawing/2014/main" id="{0280431C-E7D5-C42C-891C-6436236471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539" y="10802461"/>
            <a:ext cx="6772847" cy="25059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9D49F1-84B7-BDAF-D063-246DD4375AE3}"/>
              </a:ext>
            </a:extLst>
          </p:cNvPr>
          <p:cNvGrpSpPr/>
          <p:nvPr/>
        </p:nvGrpSpPr>
        <p:grpSpPr>
          <a:xfrm>
            <a:off x="15806583" y="5956098"/>
            <a:ext cx="3033160" cy="3842337"/>
            <a:chOff x="2836386" y="6135745"/>
            <a:chExt cx="3033160" cy="3842337"/>
          </a:xfrm>
        </p:grpSpPr>
        <p:pic>
          <p:nvPicPr>
            <p:cNvPr id="5" name="Picture 4" descr="A person wearing glasses smiling&#10;&#10;Description automatically generated">
              <a:extLst>
                <a:ext uri="{FF2B5EF4-FFF2-40B4-BE49-F238E27FC236}">
                  <a16:creationId xmlns:a16="http://schemas.microsoft.com/office/drawing/2014/main" id="{0AE6435E-3CC1-B302-9531-6F4E4CF7C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0218" y="6135745"/>
              <a:ext cx="2051781" cy="2944968"/>
            </a:xfrm>
            <a:prstGeom prst="rect">
              <a:avLst/>
            </a:prstGeom>
          </p:spPr>
        </p:pic>
        <p:sp>
          <p:nvSpPr>
            <p:cNvPr id="6" name="Who are biculturals?">
              <a:extLst>
                <a:ext uri="{FF2B5EF4-FFF2-40B4-BE49-F238E27FC236}">
                  <a16:creationId xmlns:a16="http://schemas.microsoft.com/office/drawing/2014/main" id="{6877D328-44A2-9A02-E393-E79EE89222D2}"/>
                </a:ext>
              </a:extLst>
            </p:cNvPr>
            <p:cNvSpPr txBox="1"/>
            <p:nvPr/>
          </p:nvSpPr>
          <p:spPr>
            <a:xfrm flipH="1">
              <a:off x="2836386" y="9056036"/>
              <a:ext cx="3033160" cy="92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GB" sz="2800" dirty="0"/>
                <a:t>Prof. </a:t>
              </a:r>
            </a:p>
            <a:p>
              <a:pPr algn="ctr"/>
              <a:r>
                <a:rPr lang="en-GB" sz="2800" dirty="0"/>
                <a:t>Timothy Bartram</a:t>
              </a:r>
              <a:endParaRPr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5E6E7-B51E-32EC-804C-B68A04FC457A}"/>
              </a:ext>
            </a:extLst>
          </p:cNvPr>
          <p:cNvGrpSpPr/>
          <p:nvPr/>
        </p:nvGrpSpPr>
        <p:grpSpPr>
          <a:xfrm>
            <a:off x="18986473" y="5840495"/>
            <a:ext cx="2576962" cy="4141553"/>
            <a:chOff x="6938756" y="6144877"/>
            <a:chExt cx="2576962" cy="4141553"/>
          </a:xfrm>
        </p:grpSpPr>
        <p:pic>
          <p:nvPicPr>
            <p:cNvPr id="3" name="Picture 2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D38BC98D-2E27-BEB6-5EE0-B72C2A7BF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8393" y="6144877"/>
              <a:ext cx="2219548" cy="3079492"/>
            </a:xfrm>
            <a:prstGeom prst="rect">
              <a:avLst/>
            </a:prstGeom>
          </p:spPr>
        </p:pic>
        <p:sp>
          <p:nvSpPr>
            <p:cNvPr id="8" name="Who are biculturals?">
              <a:extLst>
                <a:ext uri="{FF2B5EF4-FFF2-40B4-BE49-F238E27FC236}">
                  <a16:creationId xmlns:a16="http://schemas.microsoft.com/office/drawing/2014/main" id="{8F6D1C3F-5970-BD93-B3CE-1F42DA007623}"/>
                </a:ext>
              </a:extLst>
            </p:cNvPr>
            <p:cNvSpPr txBox="1"/>
            <p:nvPr/>
          </p:nvSpPr>
          <p:spPr>
            <a:xfrm flipH="1">
              <a:off x="6938756" y="9364384"/>
              <a:ext cx="2576962" cy="92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GB" sz="2800" dirty="0" err="1"/>
                <a:t>Dr.</a:t>
              </a:r>
              <a:r>
                <a:rPr lang="en-GB" sz="2800" dirty="0"/>
                <a:t> Matthew Walker</a:t>
              </a:r>
              <a:endParaRPr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8101BD-22FA-CBBE-1EE7-B5400123D7B6}"/>
              </a:ext>
            </a:extLst>
          </p:cNvPr>
          <p:cNvGrpSpPr/>
          <p:nvPr/>
        </p:nvGrpSpPr>
        <p:grpSpPr>
          <a:xfrm>
            <a:off x="18732347" y="1623821"/>
            <a:ext cx="2576962" cy="3947020"/>
            <a:chOff x="13197406" y="6096145"/>
            <a:chExt cx="2576962" cy="3947020"/>
          </a:xfrm>
        </p:grpSpPr>
        <p:pic>
          <p:nvPicPr>
            <p:cNvPr id="4" name="Picture 3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A5A86B2E-696D-0D73-F735-6C9DBBD68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98837" y="6096145"/>
              <a:ext cx="2466004" cy="2975853"/>
            </a:xfrm>
            <a:prstGeom prst="rect">
              <a:avLst/>
            </a:prstGeom>
          </p:spPr>
        </p:pic>
        <p:sp>
          <p:nvSpPr>
            <p:cNvPr id="10" name="Who are biculturals?">
              <a:extLst>
                <a:ext uri="{FF2B5EF4-FFF2-40B4-BE49-F238E27FC236}">
                  <a16:creationId xmlns:a16="http://schemas.microsoft.com/office/drawing/2014/main" id="{255A6BC6-1368-5FF0-9B1F-C63D0AC7BE7C}"/>
                </a:ext>
              </a:extLst>
            </p:cNvPr>
            <p:cNvSpPr txBox="1"/>
            <p:nvPr/>
          </p:nvSpPr>
          <p:spPr>
            <a:xfrm flipH="1">
              <a:off x="13197406" y="9121119"/>
              <a:ext cx="2576962" cy="92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GB" sz="2800" dirty="0"/>
                <a:t>Prof. </a:t>
              </a:r>
            </a:p>
            <a:p>
              <a:pPr algn="ctr"/>
              <a:r>
                <a:rPr lang="en-GB" sz="2800" dirty="0"/>
                <a:t>Hiroaki Mori</a:t>
              </a:r>
              <a:endParaRPr sz="28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467B9D-AF88-F0E0-3841-A981CC1DC99B}"/>
              </a:ext>
            </a:extLst>
          </p:cNvPr>
          <p:cNvGrpSpPr/>
          <p:nvPr/>
        </p:nvGrpSpPr>
        <p:grpSpPr>
          <a:xfrm>
            <a:off x="21242842" y="1595657"/>
            <a:ext cx="2688189" cy="4055887"/>
            <a:chOff x="15833896" y="1972769"/>
            <a:chExt cx="2688189" cy="4055887"/>
          </a:xfrm>
        </p:grpSpPr>
        <p:sp>
          <p:nvSpPr>
            <p:cNvPr id="31" name="Who are biculturals?">
              <a:extLst>
                <a:ext uri="{FF2B5EF4-FFF2-40B4-BE49-F238E27FC236}">
                  <a16:creationId xmlns:a16="http://schemas.microsoft.com/office/drawing/2014/main" id="{4F798328-E11C-7772-9827-DF25E2E5429F}"/>
                </a:ext>
              </a:extLst>
            </p:cNvPr>
            <p:cNvSpPr txBox="1"/>
            <p:nvPr/>
          </p:nvSpPr>
          <p:spPr>
            <a:xfrm flipH="1">
              <a:off x="15833896" y="5106610"/>
              <a:ext cx="2576962" cy="92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GB" sz="2800" dirty="0" err="1"/>
                <a:t>Dr.</a:t>
              </a:r>
              <a:r>
                <a:rPr lang="en-GB" sz="2800" dirty="0"/>
                <a:t> </a:t>
              </a:r>
              <a:r>
                <a:rPr lang="en-GB" sz="2800" dirty="0" err="1"/>
                <a:t>Tse</a:t>
              </a:r>
              <a:r>
                <a:rPr lang="en-GB" sz="2800" dirty="0"/>
                <a:t> </a:t>
              </a:r>
              <a:r>
                <a:rPr lang="en-GB" sz="2800" dirty="0" err="1"/>
                <a:t>Leng</a:t>
              </a:r>
              <a:r>
                <a:rPr lang="en-GB" sz="2800" dirty="0"/>
                <a:t> </a:t>
              </a:r>
              <a:r>
                <a:rPr lang="en-GB" sz="2800" dirty="0" err="1"/>
                <a:t>Tham</a:t>
              </a:r>
              <a:endParaRPr sz="2800" dirty="0"/>
            </a:p>
          </p:txBody>
        </p:sp>
        <p:pic>
          <p:nvPicPr>
            <p:cNvPr id="34" name="Picture 33" descr="A person in a suit&#10;&#10;Description automatically generated">
              <a:extLst>
                <a:ext uri="{FF2B5EF4-FFF2-40B4-BE49-F238E27FC236}">
                  <a16:creationId xmlns:a16="http://schemas.microsoft.com/office/drawing/2014/main" id="{ECE00054-0A29-CD85-D0C0-42CE7CACF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56081" y="1972769"/>
              <a:ext cx="2466004" cy="307949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5C6760-F8CA-6331-ED73-794C005B5983}"/>
              </a:ext>
            </a:extLst>
          </p:cNvPr>
          <p:cNvGrpSpPr/>
          <p:nvPr/>
        </p:nvGrpSpPr>
        <p:grpSpPr>
          <a:xfrm>
            <a:off x="21710166" y="5840495"/>
            <a:ext cx="2576962" cy="3988288"/>
            <a:chOff x="13767702" y="1571411"/>
            <a:chExt cx="2576962" cy="3988288"/>
          </a:xfrm>
        </p:grpSpPr>
        <p:pic>
          <p:nvPicPr>
            <p:cNvPr id="12" name="Picture 11" descr="A person wearing glasses and a tan suit&#10;&#10;Description automatically generated">
              <a:extLst>
                <a:ext uri="{FF2B5EF4-FFF2-40B4-BE49-F238E27FC236}">
                  <a16:creationId xmlns:a16="http://schemas.microsoft.com/office/drawing/2014/main" id="{69FBD022-C557-4BC6-897C-CD39AAAD1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98948" y="1571411"/>
              <a:ext cx="2259721" cy="3079492"/>
            </a:xfrm>
            <a:prstGeom prst="rect">
              <a:avLst/>
            </a:prstGeom>
          </p:spPr>
        </p:pic>
        <p:sp>
          <p:nvSpPr>
            <p:cNvPr id="13" name="Who are biculturals?">
              <a:extLst>
                <a:ext uri="{FF2B5EF4-FFF2-40B4-BE49-F238E27FC236}">
                  <a16:creationId xmlns:a16="http://schemas.microsoft.com/office/drawing/2014/main" id="{D2F10984-AF3B-0EE6-FBED-A29C741ECB22}"/>
                </a:ext>
              </a:extLst>
            </p:cNvPr>
            <p:cNvSpPr txBox="1"/>
            <p:nvPr/>
          </p:nvSpPr>
          <p:spPr>
            <a:xfrm flipH="1">
              <a:off x="13767702" y="4637653"/>
              <a:ext cx="2576962" cy="92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en-GB" sz="2800" dirty="0" err="1"/>
                <a:t>Dr.</a:t>
              </a:r>
              <a:r>
                <a:rPr lang="en-GB" sz="2800" dirty="0"/>
                <a:t> Charlie Huang</a:t>
              </a:r>
              <a:endParaRPr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04246E-1CEE-D571-6E2F-AB3BCC74F5FC}"/>
              </a:ext>
            </a:extLst>
          </p:cNvPr>
          <p:cNvGrpSpPr/>
          <p:nvPr/>
        </p:nvGrpSpPr>
        <p:grpSpPr>
          <a:xfrm>
            <a:off x="16197287" y="1565194"/>
            <a:ext cx="2431776" cy="3832871"/>
            <a:chOff x="20224967" y="5564867"/>
            <a:chExt cx="2431776" cy="3832871"/>
          </a:xfrm>
        </p:grpSpPr>
        <p:sp>
          <p:nvSpPr>
            <p:cNvPr id="194" name="Who are biculturals?"/>
            <p:cNvSpPr txBox="1"/>
            <p:nvPr/>
          </p:nvSpPr>
          <p:spPr>
            <a:xfrm flipH="1">
              <a:off x="20224967" y="8764385"/>
              <a:ext cx="2431776" cy="6333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 defTabSz="584200">
                <a:lnSpc>
                  <a:spcPct val="90000"/>
                </a:lnSpc>
                <a:defRPr sz="8000">
                  <a:solidFill>
                    <a:srgbClr val="00005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GB" sz="2800" dirty="0" err="1"/>
                <a:t>Dr.</a:t>
              </a:r>
              <a:r>
                <a:rPr lang="en-GB" sz="2800" dirty="0"/>
                <a:t> Shea Fan </a:t>
              </a:r>
              <a:endParaRPr sz="2800" dirty="0"/>
            </a:p>
          </p:txBody>
        </p:sp>
        <p:pic>
          <p:nvPicPr>
            <p:cNvPr id="22" name="Picture 21" descr="A person wearing glasses and a black jacket&#10;&#10;Description automatically generated">
              <a:extLst>
                <a:ext uri="{FF2B5EF4-FFF2-40B4-BE49-F238E27FC236}">
                  <a16:creationId xmlns:a16="http://schemas.microsoft.com/office/drawing/2014/main" id="{81446264-A70D-EAC8-71B2-26E2A4623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42219" y="5564867"/>
              <a:ext cx="2314472" cy="297585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">
            <a:extLst>
              <a:ext uri="{FF2B5EF4-FFF2-40B4-BE49-F238E27FC236}">
                <a16:creationId xmlns:a16="http://schemas.microsoft.com/office/drawing/2014/main" id="{5ADB97EF-BA86-C94A-85F8-F9D5F7511BB4}"/>
              </a:ext>
            </a:extLst>
          </p:cNvPr>
          <p:cNvSpPr/>
          <p:nvPr/>
        </p:nvSpPr>
        <p:spPr>
          <a:xfrm>
            <a:off x="-44737" y="-177197"/>
            <a:ext cx="24473473" cy="139091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193" name="Group"/>
          <p:cNvGrpSpPr/>
          <p:nvPr/>
        </p:nvGrpSpPr>
        <p:grpSpPr>
          <a:xfrm>
            <a:off x="0" y="13383546"/>
            <a:ext cx="24473473" cy="396876"/>
            <a:chOff x="0" y="0"/>
            <a:chExt cx="24473472" cy="396875"/>
          </a:xfrm>
        </p:grpSpPr>
        <p:sp>
          <p:nvSpPr>
            <p:cNvPr id="189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0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1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92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94" name="Who are biculturals?"/>
          <p:cNvSpPr txBox="1"/>
          <p:nvPr/>
        </p:nvSpPr>
        <p:spPr>
          <a:xfrm>
            <a:off x="2978421" y="1157544"/>
            <a:ext cx="1523337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Research Facts</a:t>
            </a:r>
          </a:p>
        </p:txBody>
      </p:sp>
      <p:sp>
        <p:nvSpPr>
          <p:cNvPr id="195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pic>
        <p:nvPicPr>
          <p:cNvPr id="196" name="icon presentation-05.png" descr="icon presentation-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2283" y="585041"/>
            <a:ext cx="1332729" cy="1301297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Who are biculturals?">
            <a:extLst>
              <a:ext uri="{FF2B5EF4-FFF2-40B4-BE49-F238E27FC236}">
                <a16:creationId xmlns:a16="http://schemas.microsoft.com/office/drawing/2014/main" id="{35534D8F-2236-B242-840B-F3335B3054D1}"/>
              </a:ext>
            </a:extLst>
          </p:cNvPr>
          <p:cNvSpPr txBox="1"/>
          <p:nvPr/>
        </p:nvSpPr>
        <p:spPr>
          <a:xfrm>
            <a:off x="9872900" y="9437869"/>
            <a:ext cx="6483095" cy="1258420"/>
          </a:xfrm>
          <a:prstGeom prst="rect">
            <a:avLst/>
          </a:prstGeom>
          <a:solidFill>
            <a:srgbClr val="E3E5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 </a:t>
            </a:r>
            <a:endParaRPr dirty="0"/>
          </a:p>
        </p:txBody>
      </p:sp>
      <p:sp>
        <p:nvSpPr>
          <p:cNvPr id="29" name="Rectangle">
            <a:extLst>
              <a:ext uri="{FF2B5EF4-FFF2-40B4-BE49-F238E27FC236}">
                <a16:creationId xmlns:a16="http://schemas.microsoft.com/office/drawing/2014/main" id="{F62FD007-BAE6-D348-B13F-12F9672CC845}"/>
              </a:ext>
            </a:extLst>
          </p:cNvPr>
          <p:cNvSpPr/>
          <p:nvPr/>
        </p:nvSpPr>
        <p:spPr>
          <a:xfrm>
            <a:off x="-43745" y="-209720"/>
            <a:ext cx="2278041" cy="1394167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519EAC-B1F5-402F-661F-6343686F833E}"/>
              </a:ext>
            </a:extLst>
          </p:cNvPr>
          <p:cNvGrpSpPr/>
          <p:nvPr/>
        </p:nvGrpSpPr>
        <p:grpSpPr>
          <a:xfrm>
            <a:off x="13854799" y="3929060"/>
            <a:ext cx="10363232" cy="6652938"/>
            <a:chOff x="2524207" y="4414311"/>
            <a:chExt cx="10363232" cy="6652938"/>
          </a:xfrm>
        </p:grpSpPr>
        <p:grpSp>
          <p:nvGrpSpPr>
            <p:cNvPr id="211" name="Group"/>
            <p:cNvGrpSpPr/>
            <p:nvPr/>
          </p:nvGrpSpPr>
          <p:grpSpPr>
            <a:xfrm>
              <a:off x="2571463" y="4414311"/>
              <a:ext cx="10000166" cy="1247257"/>
              <a:chOff x="-304223" y="3552887"/>
              <a:chExt cx="10036222" cy="1201313"/>
            </a:xfrm>
          </p:grpSpPr>
          <p:sp>
            <p:nvSpPr>
              <p:cNvPr id="209" name="Rectangle"/>
              <p:cNvSpPr/>
              <p:nvPr/>
            </p:nvSpPr>
            <p:spPr>
              <a:xfrm>
                <a:off x="-251810" y="3589503"/>
                <a:ext cx="9983809" cy="1164697"/>
              </a:xfrm>
              <a:prstGeom prst="rect">
                <a:avLst/>
              </a:prstGeom>
              <a:solidFill>
                <a:srgbClr val="E620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" name="Criteria 1: Self-labeling"/>
              <p:cNvSpPr txBox="1"/>
              <p:nvPr/>
            </p:nvSpPr>
            <p:spPr>
              <a:xfrm>
                <a:off x="-304223" y="3552887"/>
                <a:ext cx="9954577" cy="11352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defTabSz="457200">
                  <a:lnSpc>
                    <a:spcPts val="11300"/>
                  </a:lnSpc>
                  <a:defRPr sz="6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n-GB" dirty="0"/>
                  <a:t>Cross-nation Survey </a:t>
                </a:r>
                <a:endParaRPr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9E642F-3E7B-3208-5E18-4FD7B8ABABC2}"/>
                </a:ext>
              </a:extLst>
            </p:cNvPr>
            <p:cNvGrpSpPr/>
            <p:nvPr/>
          </p:nvGrpSpPr>
          <p:grpSpPr>
            <a:xfrm>
              <a:off x="2524207" y="6224543"/>
              <a:ext cx="10363232" cy="4842706"/>
              <a:chOff x="2700275" y="6435012"/>
              <a:chExt cx="10363232" cy="4842706"/>
            </a:xfrm>
          </p:grpSpPr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7BDAC5F8-5ABC-558B-21C5-9251A9090877}"/>
                  </a:ext>
                </a:extLst>
              </p:cNvPr>
              <p:cNvSpPr/>
              <p:nvPr/>
            </p:nvSpPr>
            <p:spPr>
              <a:xfrm>
                <a:off x="2700275" y="6503630"/>
                <a:ext cx="5453279" cy="477408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" name="I am a Singaporean Indian">
                <a:extLst>
                  <a:ext uri="{FF2B5EF4-FFF2-40B4-BE49-F238E27FC236}">
                    <a16:creationId xmlns:a16="http://schemas.microsoft.com/office/drawing/2014/main" id="{8D276787-A234-D95D-9F12-5F508E221988}"/>
                  </a:ext>
                </a:extLst>
              </p:cNvPr>
              <p:cNvSpPr txBox="1"/>
              <p:nvPr/>
            </p:nvSpPr>
            <p:spPr>
              <a:xfrm>
                <a:off x="2886945" y="7852089"/>
                <a:ext cx="5079938" cy="21755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spAutoFit/>
              </a:bodyPr>
              <a:lstStyle>
                <a:lvl1pPr defTabSz="457200">
                  <a:lnSpc>
                    <a:spcPts val="9200"/>
                  </a:lnSpc>
                  <a:defRPr sz="4500" b="0">
                    <a:solidFill>
                      <a:srgbClr val="19174B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4400" dirty="0"/>
                  <a:t>43 responses Japanese local governments</a:t>
                </a:r>
                <a:endParaRPr sz="4400" dirty="0"/>
              </a:p>
            </p:txBody>
          </p:sp>
          <p:sp>
            <p:nvSpPr>
              <p:cNvPr id="12" name="Circle">
                <a:extLst>
                  <a:ext uri="{FF2B5EF4-FFF2-40B4-BE49-F238E27FC236}">
                    <a16:creationId xmlns:a16="http://schemas.microsoft.com/office/drawing/2014/main" id="{946166A8-C00B-23AE-DCA4-2912A825E968}"/>
                  </a:ext>
                </a:extLst>
              </p:cNvPr>
              <p:cNvSpPr/>
              <p:nvPr/>
            </p:nvSpPr>
            <p:spPr>
              <a:xfrm>
                <a:off x="7610228" y="6435012"/>
                <a:ext cx="5453279" cy="477408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" name="I am a Singaporean Indian">
                <a:extLst>
                  <a:ext uri="{FF2B5EF4-FFF2-40B4-BE49-F238E27FC236}">
                    <a16:creationId xmlns:a16="http://schemas.microsoft.com/office/drawing/2014/main" id="{E2A67EF6-81BF-90B9-4394-59E659CBC388}"/>
                  </a:ext>
                </a:extLst>
              </p:cNvPr>
              <p:cNvSpPr txBox="1"/>
              <p:nvPr/>
            </p:nvSpPr>
            <p:spPr>
              <a:xfrm>
                <a:off x="8323719" y="7822560"/>
                <a:ext cx="4553117" cy="21755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spAutoFit/>
              </a:bodyPr>
              <a:lstStyle>
                <a:lvl1pPr defTabSz="457200">
                  <a:lnSpc>
                    <a:spcPts val="9200"/>
                  </a:lnSpc>
                  <a:defRPr sz="4500" b="0">
                    <a:solidFill>
                      <a:srgbClr val="19174B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4400" dirty="0"/>
                  <a:t>43 responses Australian councils</a:t>
                </a:r>
                <a:endParaRPr sz="44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55BF7-A11B-8042-4F8F-39B02BCA90A8}"/>
              </a:ext>
            </a:extLst>
          </p:cNvPr>
          <p:cNvGrpSpPr/>
          <p:nvPr/>
        </p:nvGrpSpPr>
        <p:grpSpPr>
          <a:xfrm>
            <a:off x="3018352" y="3929060"/>
            <a:ext cx="10376159" cy="8983472"/>
            <a:chOff x="13914918" y="4351601"/>
            <a:chExt cx="10376159" cy="8983472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E50D2972-6AF3-227E-9A47-6A1EC2020D76}"/>
                </a:ext>
              </a:extLst>
            </p:cNvPr>
            <p:cNvGrpSpPr/>
            <p:nvPr/>
          </p:nvGrpSpPr>
          <p:grpSpPr>
            <a:xfrm>
              <a:off x="13914918" y="4351601"/>
              <a:ext cx="10000166" cy="1247257"/>
              <a:chOff x="-304223" y="3552887"/>
              <a:chExt cx="10036222" cy="1201313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E3759AD5-70FA-AC72-58BF-B9F92D62F40B}"/>
                  </a:ext>
                </a:extLst>
              </p:cNvPr>
              <p:cNvSpPr/>
              <p:nvPr/>
            </p:nvSpPr>
            <p:spPr>
              <a:xfrm>
                <a:off x="-251810" y="3589503"/>
                <a:ext cx="9983809" cy="1164697"/>
              </a:xfrm>
              <a:prstGeom prst="rect">
                <a:avLst/>
              </a:prstGeom>
              <a:solidFill>
                <a:srgbClr val="E620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6" name="Criteria 1: Self-labeling">
                <a:extLst>
                  <a:ext uri="{FF2B5EF4-FFF2-40B4-BE49-F238E27FC236}">
                    <a16:creationId xmlns:a16="http://schemas.microsoft.com/office/drawing/2014/main" id="{F8216A34-0521-D903-FBC4-D825FB18BBAF}"/>
                  </a:ext>
                </a:extLst>
              </p:cNvPr>
              <p:cNvSpPr txBox="1"/>
              <p:nvPr/>
            </p:nvSpPr>
            <p:spPr>
              <a:xfrm>
                <a:off x="-304223" y="3552887"/>
                <a:ext cx="9954577" cy="11352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defTabSz="457200">
                  <a:lnSpc>
                    <a:spcPts val="11300"/>
                  </a:lnSpc>
                  <a:defRPr sz="6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n-GB" dirty="0"/>
                  <a:t>Interviews</a:t>
                </a:r>
                <a:endParaRPr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668D03-115E-8E92-D83A-984E4C0D158C}"/>
                </a:ext>
              </a:extLst>
            </p:cNvPr>
            <p:cNvGrpSpPr/>
            <p:nvPr/>
          </p:nvGrpSpPr>
          <p:grpSpPr>
            <a:xfrm>
              <a:off x="13931500" y="6257081"/>
              <a:ext cx="10359577" cy="4774088"/>
              <a:chOff x="2700275" y="6503630"/>
              <a:chExt cx="10359577" cy="4774088"/>
            </a:xfrm>
          </p:grpSpPr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38704C57-49B8-6C2C-1A94-A45B5F406A5E}"/>
                  </a:ext>
                </a:extLst>
              </p:cNvPr>
              <p:cNvSpPr/>
              <p:nvPr/>
            </p:nvSpPr>
            <p:spPr>
              <a:xfrm>
                <a:off x="2700275" y="6503630"/>
                <a:ext cx="5453279" cy="477408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7" name="I am a Singaporean Indian">
                <a:extLst>
                  <a:ext uri="{FF2B5EF4-FFF2-40B4-BE49-F238E27FC236}">
                    <a16:creationId xmlns:a16="http://schemas.microsoft.com/office/drawing/2014/main" id="{2CE24E20-A2DF-D182-A600-5559B448218D}"/>
                  </a:ext>
                </a:extLst>
              </p:cNvPr>
              <p:cNvSpPr txBox="1"/>
              <p:nvPr/>
            </p:nvSpPr>
            <p:spPr>
              <a:xfrm>
                <a:off x="2886945" y="7852089"/>
                <a:ext cx="5079938" cy="14984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spAutoFit/>
              </a:bodyPr>
              <a:lstStyle>
                <a:lvl1pPr defTabSz="457200">
                  <a:lnSpc>
                    <a:spcPts val="9200"/>
                  </a:lnSpc>
                  <a:defRPr sz="4500" b="0">
                    <a:solidFill>
                      <a:srgbClr val="19174B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4400" dirty="0"/>
                  <a:t>7 interviews in Japan</a:t>
                </a:r>
                <a:endParaRPr sz="4400" dirty="0"/>
              </a:p>
            </p:txBody>
          </p:sp>
          <p:sp>
            <p:nvSpPr>
              <p:cNvPr id="38" name="Circle">
                <a:extLst>
                  <a:ext uri="{FF2B5EF4-FFF2-40B4-BE49-F238E27FC236}">
                    <a16:creationId xmlns:a16="http://schemas.microsoft.com/office/drawing/2014/main" id="{C1BC815D-F01D-49DD-E45B-8F13DDF508E1}"/>
                  </a:ext>
                </a:extLst>
              </p:cNvPr>
              <p:cNvSpPr/>
              <p:nvPr/>
            </p:nvSpPr>
            <p:spPr>
              <a:xfrm>
                <a:off x="7606573" y="6503630"/>
                <a:ext cx="5453279" cy="477408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0" name="I am a Singaporean Indian">
                <a:extLst>
                  <a:ext uri="{FF2B5EF4-FFF2-40B4-BE49-F238E27FC236}">
                    <a16:creationId xmlns:a16="http://schemas.microsoft.com/office/drawing/2014/main" id="{15D0FC43-9D83-FDC8-F207-2DE8AD7A2048}"/>
                  </a:ext>
                </a:extLst>
              </p:cNvPr>
              <p:cNvSpPr txBox="1"/>
              <p:nvPr/>
            </p:nvSpPr>
            <p:spPr>
              <a:xfrm>
                <a:off x="8238202" y="7888169"/>
                <a:ext cx="4553117" cy="14984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spAutoFit/>
              </a:bodyPr>
              <a:lstStyle>
                <a:lvl1pPr defTabSz="457200">
                  <a:lnSpc>
                    <a:spcPts val="9200"/>
                  </a:lnSpc>
                  <a:defRPr sz="4500" b="0">
                    <a:solidFill>
                      <a:srgbClr val="19174B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4400" dirty="0"/>
                  <a:t>13 interviews in Australia </a:t>
                </a:r>
                <a:endParaRPr sz="44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D0FE34-D82E-B3AF-C321-8EDD2D539BF4}"/>
                </a:ext>
              </a:extLst>
            </p:cNvPr>
            <p:cNvGrpSpPr/>
            <p:nvPr/>
          </p:nvGrpSpPr>
          <p:grpSpPr>
            <a:xfrm>
              <a:off x="16603435" y="10663825"/>
              <a:ext cx="5263147" cy="2671248"/>
              <a:chOff x="17365781" y="10139620"/>
              <a:chExt cx="5263147" cy="2671248"/>
            </a:xfrm>
          </p:grpSpPr>
          <p:sp>
            <p:nvSpPr>
              <p:cNvPr id="215" name="Circle"/>
              <p:cNvSpPr/>
              <p:nvPr/>
            </p:nvSpPr>
            <p:spPr>
              <a:xfrm>
                <a:off x="19611841" y="10139620"/>
                <a:ext cx="3017087" cy="261021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F3A6609C-2725-3885-B72A-722D744D51A4}"/>
                  </a:ext>
                </a:extLst>
              </p:cNvPr>
              <p:cNvSpPr/>
              <p:nvPr/>
            </p:nvSpPr>
            <p:spPr>
              <a:xfrm>
                <a:off x="17365781" y="10200652"/>
                <a:ext cx="3017087" cy="261021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I am a Singaporean Indian">
                <a:extLst>
                  <a:ext uri="{FF2B5EF4-FFF2-40B4-BE49-F238E27FC236}">
                    <a16:creationId xmlns:a16="http://schemas.microsoft.com/office/drawing/2014/main" id="{A19A5FC6-F0A3-4AC1-7EF9-75619F6A2071}"/>
                  </a:ext>
                </a:extLst>
              </p:cNvPr>
              <p:cNvSpPr txBox="1"/>
              <p:nvPr/>
            </p:nvSpPr>
            <p:spPr>
              <a:xfrm>
                <a:off x="17836494" y="10740528"/>
                <a:ext cx="4553117" cy="14984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spAutoFit/>
              </a:bodyPr>
              <a:lstStyle>
                <a:lvl1pPr defTabSz="457200">
                  <a:lnSpc>
                    <a:spcPts val="9200"/>
                  </a:lnSpc>
                  <a:defRPr sz="4500" b="0">
                    <a:solidFill>
                      <a:srgbClr val="19174B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4400" dirty="0"/>
                  <a:t>7 paired 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4400" dirty="0"/>
                  <a:t>sister cities</a:t>
                </a:r>
                <a:endParaRPr sz="4400" dirty="0"/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2997164" y="1113634"/>
            <a:ext cx="20350459" cy="3887977"/>
            <a:chOff x="2342005" y="2221192"/>
            <a:chExt cx="20350459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2005" y="3111191"/>
              <a:ext cx="4444196" cy="1831573"/>
              <a:chOff x="6254424" y="6217029"/>
              <a:chExt cx="4694336" cy="4212127"/>
            </a:xfrm>
          </p:grpSpPr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Top 3 </a:t>
                </a:r>
                <a:endParaRPr sz="4400" dirty="0"/>
              </a:p>
            </p:txBody>
          </p:sp>
        </p:grpSp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26E07C13-048A-D446-A7F0-81B19CB50A25}"/>
                </a:ext>
              </a:extLst>
            </p:cNvPr>
            <p:cNvSpPr/>
            <p:nvPr/>
          </p:nvSpPr>
          <p:spPr>
            <a:xfrm>
              <a:off x="7180511" y="2221192"/>
              <a:ext cx="15511953" cy="32783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0">
                  <a:solidFill>
                    <a:srgbClr val="E61E2A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0" y="13337478"/>
            <a:ext cx="24385018" cy="396877"/>
            <a:chOff x="88456" y="0"/>
            <a:chExt cx="24385017" cy="396876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88456" y="0"/>
              <a:ext cx="22657801" cy="378521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571366" y="5606622"/>
            <a:ext cx="19268023" cy="186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Insights from the Survey</a:t>
            </a:r>
          </a:p>
          <a:p>
            <a:r>
              <a:rPr lang="en-GB" sz="5400" dirty="0">
                <a:latin typeface="+mj-ea"/>
                <a:ea typeface="+mj-ea"/>
              </a:rPr>
              <a:t> </a:t>
            </a:r>
            <a:endParaRPr sz="5400" dirty="0">
              <a:latin typeface="+mj-ea"/>
              <a:ea typeface="+mj-ea"/>
            </a:endParaRPr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3A349C-7C4A-A028-9DFF-C78640AEEABD}"/>
              </a:ext>
            </a:extLst>
          </p:cNvPr>
          <p:cNvSpPr txBox="1"/>
          <p:nvPr/>
        </p:nvSpPr>
        <p:spPr>
          <a:xfrm>
            <a:off x="14170781" y="9361749"/>
            <a:ext cx="1162902" cy="5329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703816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7" y="1217443"/>
            <a:ext cx="20351094" cy="3887977"/>
            <a:chOff x="2341370" y="2221192"/>
            <a:chExt cx="20351094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70" y="3060358"/>
              <a:ext cx="4444830" cy="1882407"/>
              <a:chOff x="6253754" y="6100125"/>
              <a:chExt cx="4695006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4" y="6100125"/>
                <a:ext cx="4389647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Top 3 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800800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>
                  <a:defRPr sz="1100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5000" b="0" kern="1200" dirty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strengths of local Australian council's relationship with Japanese counterparts</a:t>
                </a: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0" y="13337478"/>
            <a:ext cx="24385018" cy="396877"/>
            <a:chOff x="88456" y="0"/>
            <a:chExt cx="24385017" cy="396876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88456" y="0"/>
              <a:ext cx="22657801" cy="378521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Strengths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E1C88-8D82-9020-F4F4-F4202710D9FC}"/>
              </a:ext>
            </a:extLst>
          </p:cNvPr>
          <p:cNvGraphicFramePr/>
          <p:nvPr/>
        </p:nvGraphicFramePr>
        <p:xfrm>
          <a:off x="14264855" y="4158110"/>
          <a:ext cx="9544424" cy="67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81A88E-C91A-812C-80F0-CA27FE54259F}"/>
              </a:ext>
            </a:extLst>
          </p:cNvPr>
          <p:cNvSpPr txBox="1"/>
          <p:nvPr/>
        </p:nvSpPr>
        <p:spPr>
          <a:xfrm>
            <a:off x="14469035" y="4840614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62B0-37F3-C0B6-98A1-F4795D913FE7}"/>
              </a:ext>
            </a:extLst>
          </p:cNvPr>
          <p:cNvSpPr txBox="1"/>
          <p:nvPr/>
        </p:nvSpPr>
        <p:spPr>
          <a:xfrm>
            <a:off x="15030171" y="6877132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0598A-D102-9BDB-EDC6-846D26E1C20C}"/>
              </a:ext>
            </a:extLst>
          </p:cNvPr>
          <p:cNvSpPr txBox="1"/>
          <p:nvPr/>
        </p:nvSpPr>
        <p:spPr>
          <a:xfrm>
            <a:off x="14554739" y="893724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b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C5BFE1-C707-331D-C464-C0EAE214560A}"/>
              </a:ext>
            </a:extLst>
          </p:cNvPr>
          <p:cNvGraphicFramePr/>
          <p:nvPr/>
        </p:nvGraphicFramePr>
        <p:xfrm>
          <a:off x="2928620" y="3638008"/>
          <a:ext cx="10913437" cy="944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58" name="Picture 10" descr="Australia Flag Grafik Von marco.livolsi2014 · Creative Fabrica">
            <a:extLst>
              <a:ext uri="{FF2B5EF4-FFF2-40B4-BE49-F238E27FC236}">
                <a16:creationId xmlns:a16="http://schemas.microsoft.com/office/drawing/2014/main" id="{58A7A592-BD1D-00D1-7208-17C5DB64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99745" y="1325254"/>
            <a:ext cx="2401200" cy="14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154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7" y="1217443"/>
            <a:ext cx="20351094" cy="3887977"/>
            <a:chOff x="2341370" y="2221192"/>
            <a:chExt cx="20351094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70" y="3060358"/>
              <a:ext cx="4444830" cy="1882407"/>
              <a:chOff x="6253754" y="6100125"/>
              <a:chExt cx="4695006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4" y="6100125"/>
                <a:ext cx="4389647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Top 3 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743978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>
                  <a:defRPr sz="1100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5000" b="0" kern="1200" dirty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strengths of local Japanese council's relationship with Australian counterpart</a:t>
                </a: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Strengths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E1C88-8D82-9020-F4F4-F4202710D9FC}"/>
              </a:ext>
            </a:extLst>
          </p:cNvPr>
          <p:cNvGraphicFramePr/>
          <p:nvPr/>
        </p:nvGraphicFramePr>
        <p:xfrm>
          <a:off x="14264855" y="4158110"/>
          <a:ext cx="9544424" cy="67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81A88E-C91A-812C-80F0-CA27FE54259F}"/>
              </a:ext>
            </a:extLst>
          </p:cNvPr>
          <p:cNvSpPr txBox="1"/>
          <p:nvPr/>
        </p:nvSpPr>
        <p:spPr>
          <a:xfrm>
            <a:off x="14469035" y="4840614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62B0-37F3-C0B6-98A1-F4795D913FE7}"/>
              </a:ext>
            </a:extLst>
          </p:cNvPr>
          <p:cNvSpPr txBox="1"/>
          <p:nvPr/>
        </p:nvSpPr>
        <p:spPr>
          <a:xfrm>
            <a:off x="15030171" y="6877132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0598A-D102-9BDB-EDC6-846D26E1C20C}"/>
              </a:ext>
            </a:extLst>
          </p:cNvPr>
          <p:cNvSpPr txBox="1"/>
          <p:nvPr/>
        </p:nvSpPr>
        <p:spPr>
          <a:xfrm>
            <a:off x="14554739" y="893724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b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C5BFE1-C707-331D-C464-C0EAE214560A}"/>
              </a:ext>
            </a:extLst>
          </p:cNvPr>
          <p:cNvGraphicFramePr/>
          <p:nvPr/>
        </p:nvGraphicFramePr>
        <p:xfrm>
          <a:off x="2928620" y="3638008"/>
          <a:ext cx="10913437" cy="944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3033B1AB-5E36-75D7-289C-858F0758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7979" y="1472256"/>
            <a:ext cx="2400149" cy="16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37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7" y="1217443"/>
            <a:ext cx="20351094" cy="3887977"/>
            <a:chOff x="2341370" y="2221192"/>
            <a:chExt cx="20351094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70" y="3060358"/>
              <a:ext cx="4444830" cy="1882407"/>
              <a:chOff x="6253754" y="6100125"/>
              <a:chExt cx="4695006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4" y="6100125"/>
                <a:ext cx="4389647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Bottom 3 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800800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>
                  <a:defRPr sz="1100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5000" b="0" kern="1200" dirty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strengths of local Australia council's relationship with Japanese counterparts</a:t>
                </a: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Strengths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E1C88-8D82-9020-F4F4-F4202710D9FC}"/>
              </a:ext>
            </a:extLst>
          </p:cNvPr>
          <p:cNvGraphicFramePr/>
          <p:nvPr/>
        </p:nvGraphicFramePr>
        <p:xfrm>
          <a:off x="14264855" y="4158110"/>
          <a:ext cx="9544424" cy="67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81A88E-C91A-812C-80F0-CA27FE54259F}"/>
              </a:ext>
            </a:extLst>
          </p:cNvPr>
          <p:cNvSpPr txBox="1"/>
          <p:nvPr/>
        </p:nvSpPr>
        <p:spPr>
          <a:xfrm>
            <a:off x="14554739" y="481701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b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62B0-37F3-C0B6-98A1-F4795D913FE7}"/>
              </a:ext>
            </a:extLst>
          </p:cNvPr>
          <p:cNvSpPr txBox="1"/>
          <p:nvPr/>
        </p:nvSpPr>
        <p:spPr>
          <a:xfrm>
            <a:off x="15030171" y="6877132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0598A-D102-9BDB-EDC6-846D26E1C20C}"/>
              </a:ext>
            </a:extLst>
          </p:cNvPr>
          <p:cNvSpPr txBox="1"/>
          <p:nvPr/>
        </p:nvSpPr>
        <p:spPr>
          <a:xfrm>
            <a:off x="14554739" y="893724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C5BFE1-C707-331D-C464-C0EAE214560A}"/>
              </a:ext>
            </a:extLst>
          </p:cNvPr>
          <p:cNvGraphicFramePr/>
          <p:nvPr/>
        </p:nvGraphicFramePr>
        <p:xfrm>
          <a:off x="2928620" y="3638008"/>
          <a:ext cx="10913437" cy="944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58" name="Picture 10" descr="Australia Flag Grafik Von marco.livolsi2014 · Creative Fabrica">
            <a:extLst>
              <a:ext uri="{FF2B5EF4-FFF2-40B4-BE49-F238E27FC236}">
                <a16:creationId xmlns:a16="http://schemas.microsoft.com/office/drawing/2014/main" id="{58A7A592-BD1D-00D1-7208-17C5DB64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99745" y="1325254"/>
            <a:ext cx="2401200" cy="14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87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7" y="1217443"/>
            <a:ext cx="20351094" cy="3887977"/>
            <a:chOff x="2341370" y="2221192"/>
            <a:chExt cx="20351094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70" y="3060358"/>
              <a:ext cx="4444830" cy="1882407"/>
              <a:chOff x="6253754" y="6100125"/>
              <a:chExt cx="4695006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4" y="6100125"/>
                <a:ext cx="4389647" cy="2230015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4388976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Bottom 3 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743978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>
                  <a:defRPr sz="1100" b="0" i="0" u="none" strike="noStrike" kern="1200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5000" b="0" kern="1200" dirty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strengths of local Japanese council's relationship with Australian counterpart</a:t>
                </a: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Strengths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4214920" y="3149356"/>
            <a:ext cx="178703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E1C88-8D82-9020-F4F4-F4202710D9FC}"/>
              </a:ext>
            </a:extLst>
          </p:cNvPr>
          <p:cNvGraphicFramePr/>
          <p:nvPr/>
        </p:nvGraphicFramePr>
        <p:xfrm>
          <a:off x="14264855" y="4158110"/>
          <a:ext cx="9544424" cy="67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81A88E-C91A-812C-80F0-CA27FE54259F}"/>
              </a:ext>
            </a:extLst>
          </p:cNvPr>
          <p:cNvSpPr txBox="1"/>
          <p:nvPr/>
        </p:nvSpPr>
        <p:spPr>
          <a:xfrm>
            <a:off x="14577151" y="481701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7200" b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62B0-37F3-C0B6-98A1-F4795D913FE7}"/>
              </a:ext>
            </a:extLst>
          </p:cNvPr>
          <p:cNvSpPr txBox="1"/>
          <p:nvPr/>
        </p:nvSpPr>
        <p:spPr>
          <a:xfrm>
            <a:off x="15030171" y="6877132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0598A-D102-9BDB-EDC6-846D26E1C20C}"/>
              </a:ext>
            </a:extLst>
          </p:cNvPr>
          <p:cNvSpPr txBox="1"/>
          <p:nvPr/>
        </p:nvSpPr>
        <p:spPr>
          <a:xfrm>
            <a:off x="14554739" y="8937247"/>
            <a:ext cx="13267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7200" b="0" i="0" u="none" strike="noStrike" normalizeH="0" baseline="0" dirty="0">
                <a:ln w="0"/>
                <a:solidFill>
                  <a:srgbClr val="E6202C"/>
                </a:solidFill>
                <a:effectLst>
                  <a:reflection blurRad="6350" stA="53000" endA="300" endPos="35500" dir="5400000" sy="-90000" algn="bl" rotWithShape="0"/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kumimoji="0" lang="en-AU" sz="7200" b="0" i="0" u="none" strike="noStrike" normalizeH="0" baseline="0" dirty="0">
              <a:ln w="0"/>
              <a:solidFill>
                <a:srgbClr val="E6202C"/>
              </a:solidFill>
              <a:effectLst>
                <a:reflection blurRad="6350" stA="53000" endA="300" endPos="35500" dir="5400000" sy="-90000" algn="bl" rotWithShape="0"/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33B1AB-5E36-75D7-289C-858F0758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7979" y="1472256"/>
            <a:ext cx="2400149" cy="16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9C6676-1E5E-F543-1AB9-09FA8D9EFF9C}"/>
              </a:ext>
            </a:extLst>
          </p:cNvPr>
          <p:cNvGraphicFramePr/>
          <p:nvPr/>
        </p:nvGraphicFramePr>
        <p:xfrm>
          <a:off x="2928620" y="3638008"/>
          <a:ext cx="10913437" cy="944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01425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DFD6D6-2E35-CC46-9478-01F3568E4E31}"/>
              </a:ext>
            </a:extLst>
          </p:cNvPr>
          <p:cNvGrpSpPr/>
          <p:nvPr/>
        </p:nvGrpSpPr>
        <p:grpSpPr>
          <a:xfrm>
            <a:off x="3035386" y="1217443"/>
            <a:ext cx="20351095" cy="3887977"/>
            <a:chOff x="2341369" y="2221192"/>
            <a:chExt cx="20351095" cy="32783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3956D-3F7A-0748-9577-87DC23DC6B66}"/>
                </a:ext>
              </a:extLst>
            </p:cNvPr>
            <p:cNvGrpSpPr/>
            <p:nvPr/>
          </p:nvGrpSpPr>
          <p:grpSpPr>
            <a:xfrm>
              <a:off x="2341369" y="3060358"/>
              <a:ext cx="4927514" cy="1882407"/>
              <a:chOff x="6253753" y="6100125"/>
              <a:chExt cx="5204858" cy="4329031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6253753" y="6100125"/>
                <a:ext cx="5204858" cy="2230016"/>
              </a:xfrm>
              <a:prstGeom prst="rect">
                <a:avLst/>
              </a:prstGeom>
              <a:solidFill>
                <a:srgbClr val="E6202C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1" name="Cognitive…"/>
              <p:cNvSpPr txBox="1"/>
              <p:nvPr/>
            </p:nvSpPr>
            <p:spPr>
              <a:xfrm>
                <a:off x="6703979" y="8145635"/>
                <a:ext cx="4244781" cy="2283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/>
              <a:p>
                <a:pPr algn="l" defTabSz="584200">
                  <a:spcBef>
                    <a:spcPts val="500"/>
                  </a:spcBef>
                  <a:defRPr sz="5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4400" dirty="0"/>
              </a:p>
            </p:txBody>
          </p:sp>
          <p:sp>
            <p:nvSpPr>
              <p:cNvPr id="312" name="02."/>
              <p:cNvSpPr txBox="1"/>
              <p:nvPr/>
            </p:nvSpPr>
            <p:spPr>
              <a:xfrm>
                <a:off x="6254424" y="6217029"/>
                <a:ext cx="5167255" cy="19962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71437" tIns="71437" rIns="71437" bIns="71437"/>
              <a:lstStyle>
                <a:lvl1pPr algn="l" defTabSz="584200">
                  <a:spcBef>
                    <a:spcPts val="500"/>
                  </a:spcBef>
                  <a:defRPr sz="6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de-DE" sz="4400" dirty="0"/>
                  <a:t>Key Takeaways</a:t>
                </a:r>
                <a:endParaRPr sz="4400" dirty="0"/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D7EE154D-C5DF-1047-86FD-445F60884B66}"/>
                </a:ext>
              </a:extLst>
            </p:cNvPr>
            <p:cNvGrpSpPr/>
            <p:nvPr/>
          </p:nvGrpSpPr>
          <p:grpSpPr>
            <a:xfrm>
              <a:off x="6901981" y="2221192"/>
              <a:ext cx="15790483" cy="3278388"/>
              <a:chOff x="-119226" y="-1"/>
              <a:chExt cx="6759177" cy="3278386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6E07C13-048A-D446-A7F0-81B19CB50A25}"/>
                  </a:ext>
                </a:extLst>
              </p:cNvPr>
              <p:cNvSpPr/>
              <p:nvPr/>
            </p:nvSpPr>
            <p:spPr>
              <a:xfrm>
                <a:off x="0" y="-1"/>
                <a:ext cx="6639951" cy="32783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 b="0">
                    <a:solidFill>
                      <a:srgbClr val="E61E2A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3" name="Switching…">
                <a:extLst>
                  <a:ext uri="{FF2B5EF4-FFF2-40B4-BE49-F238E27FC236}">
                    <a16:creationId xmlns:a16="http://schemas.microsoft.com/office/drawing/2014/main" id="{3E7A422F-1A9A-BF4B-9A39-64F51287B7B3}"/>
                  </a:ext>
                </a:extLst>
              </p:cNvPr>
              <p:cNvSpPr txBox="1"/>
              <p:nvPr/>
            </p:nvSpPr>
            <p:spPr>
              <a:xfrm>
                <a:off x="-119226" y="969011"/>
                <a:ext cx="5743978" cy="866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sz="5000" b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7" name="Group"/>
          <p:cNvGrpSpPr/>
          <p:nvPr/>
        </p:nvGrpSpPr>
        <p:grpSpPr>
          <a:xfrm>
            <a:off x="-88456" y="13337478"/>
            <a:ext cx="24473473" cy="396876"/>
            <a:chOff x="0" y="0"/>
            <a:chExt cx="24473472" cy="396875"/>
          </a:xfrm>
        </p:grpSpPr>
        <p:sp>
          <p:nvSpPr>
            <p:cNvPr id="303" name="Square"/>
            <p:cNvSpPr/>
            <p:nvPr/>
          </p:nvSpPr>
          <p:spPr>
            <a:xfrm>
              <a:off x="22925120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0"/>
              <a:ext cx="22746257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5" name="Square"/>
            <p:cNvSpPr/>
            <p:nvPr/>
          </p:nvSpPr>
          <p:spPr>
            <a:xfrm>
              <a:off x="23500858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quare"/>
            <p:cNvSpPr/>
            <p:nvPr/>
          </p:nvSpPr>
          <p:spPr>
            <a:xfrm>
              <a:off x="24076597" y="0"/>
              <a:ext cx="396876" cy="396876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08" name="Advantages of bicultural"/>
          <p:cNvSpPr txBox="1"/>
          <p:nvPr/>
        </p:nvSpPr>
        <p:spPr>
          <a:xfrm>
            <a:off x="3035386" y="1022769"/>
            <a:ext cx="15511951" cy="111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584200">
              <a:lnSpc>
                <a:spcPct val="90000"/>
              </a:lnSpc>
              <a:defRPr sz="8000">
                <a:solidFill>
                  <a:srgbClr val="00005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000" dirty="0"/>
              <a:t>Strengths </a:t>
            </a:r>
            <a:endParaRPr dirty="0"/>
          </a:p>
        </p:txBody>
      </p:sp>
      <p:sp>
        <p:nvSpPr>
          <p:cNvPr id="309" name="từ 26,000 AUD đến 40,000 AUD một năm"/>
          <p:cNvSpPr txBox="1"/>
          <p:nvPr/>
        </p:nvSpPr>
        <p:spPr>
          <a:xfrm>
            <a:off x="3035386" y="-729872"/>
            <a:ext cx="1071960" cy="19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584200">
              <a:lnSpc>
                <a:spcPct val="90000"/>
              </a:lnSpc>
              <a:defRPr sz="12000">
                <a:solidFill>
                  <a:srgbClr val="E6282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_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2BB4FFD9-F454-1D4F-B211-2C2DA8F7EADC}"/>
              </a:ext>
            </a:extLst>
          </p:cNvPr>
          <p:cNvSpPr/>
          <p:nvPr/>
        </p:nvSpPr>
        <p:spPr>
          <a:xfrm>
            <a:off x="3605320" y="3149356"/>
            <a:ext cx="3532402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defTabSz="584200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4" name="Rectangle">
            <a:extLst>
              <a:ext uri="{FF2B5EF4-FFF2-40B4-BE49-F238E27FC236}">
                <a16:creationId xmlns:a16="http://schemas.microsoft.com/office/drawing/2014/main" id="{D3A45473-C7BF-C847-B4E4-934228902BEC}"/>
              </a:ext>
            </a:extLst>
          </p:cNvPr>
          <p:cNvSpPr/>
          <p:nvPr/>
        </p:nvSpPr>
        <p:spPr>
          <a:xfrm>
            <a:off x="20539" y="0"/>
            <a:ext cx="2278041" cy="133374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584200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3BD07-535B-EA91-4D80-DD97B6EACEB5}"/>
              </a:ext>
            </a:extLst>
          </p:cNvPr>
          <p:cNvGrpSpPr/>
          <p:nvPr/>
        </p:nvGrpSpPr>
        <p:grpSpPr>
          <a:xfrm>
            <a:off x="19534459" y="1301356"/>
            <a:ext cx="4274820" cy="2200659"/>
            <a:chOff x="10012680" y="5335521"/>
            <a:chExt cx="4274820" cy="2200659"/>
          </a:xfrm>
        </p:grpSpPr>
        <p:pic>
          <p:nvPicPr>
            <p:cNvPr id="3074" name="Picture 2" descr="Japan And Australia Flags Australian And Japanese National Symbols Vector  Illustration Stock Illustration - Download Image Now - iStock">
              <a:extLst>
                <a:ext uri="{FF2B5EF4-FFF2-40B4-BE49-F238E27FC236}">
                  <a16:creationId xmlns:a16="http://schemas.microsoft.com/office/drawing/2014/main" id="{12330D42-D5C5-1E53-2BCF-6FD1C9A5CA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22" b="89914" l="7661" r="90726">
                          <a14:foregroundMark x1="8669" y1="23631" x2="8669" y2="23631"/>
                          <a14:foregroundMark x1="86089" y1="22190" x2="86089" y2="22190"/>
                          <a14:foregroundMark x1="76210" y1="20173" x2="88508" y2="20749"/>
                          <a14:foregroundMark x1="54032" y1="44380" x2="75806" y2="40346"/>
                          <a14:foregroundMark x1="68952" y1="51585" x2="79637" y2="41499"/>
                          <a14:foregroundMark x1="79637" y1="41499" x2="82661" y2="27666"/>
                          <a14:foregroundMark x1="82661" y1="27666" x2="77016" y2="22190"/>
                          <a14:foregroundMark x1="53427" y1="47262" x2="64919" y2="55043"/>
                          <a14:foregroundMark x1="64919" y1="55043" x2="70363" y2="50144"/>
                          <a14:foregroundMark x1="70766" y1="59366" x2="70363" y2="65418"/>
                          <a14:foregroundMark x1="63306" y1="59078" x2="72379" y2="57349"/>
                          <a14:foregroundMark x1="87702" y1="40922" x2="90121" y2="34006"/>
                          <a14:foregroundMark x1="89919" y1="19020" x2="82863" y2="30548"/>
                          <a14:foregroundMark x1="82863" y1="30548" x2="82661" y2="31700"/>
                          <a14:foregroundMark x1="75202" y1="50432" x2="90323" y2="47262"/>
                          <a14:foregroundMark x1="90323" y1="47262" x2="90726" y2="39481"/>
                          <a14:foregroundMark x1="58669" y1="23631" x2="58669" y2="23631"/>
                          <a14:foregroundMark x1="52218" y1="28818" x2="52218" y2="28818"/>
                          <a14:foregroundMark x1="52823" y1="35735" x2="52823" y2="35735"/>
                          <a14:foregroundMark x1="56653" y1="31988" x2="56653" y2="31988"/>
                          <a14:foregroundMark x1="64919" y1="22478" x2="64919" y2="22478"/>
                          <a14:foregroundMark x1="62500" y1="25937" x2="62500" y2="25937"/>
                          <a14:foregroundMark x1="61694" y1="23343" x2="62702" y2="37752"/>
                          <a14:foregroundMark x1="54637" y1="27089" x2="54637" y2="27089"/>
                          <a14:foregroundMark x1="55645" y1="38040" x2="55645" y2="38040"/>
                          <a14:foregroundMark x1="54435" y1="55043" x2="54435" y2="55043"/>
                          <a14:foregroundMark x1="71774" y1="56772" x2="71774" y2="56772"/>
                          <a14:foregroundMark x1="75605" y1="58213" x2="75605" y2="58213"/>
                          <a14:foregroundMark x1="69960" y1="21902" x2="69960" y2="21902"/>
                          <a14:foregroundMark x1="26210" y1="59366" x2="26210" y2="59366"/>
                          <a14:foregroundMark x1="7661" y1="13833" x2="7661" y2="13833"/>
                          <a14:foregroundMark x1="67944" y1="29395" x2="67944" y2="29395"/>
                          <a14:foregroundMark x1="70363" y1="33718" x2="70363" y2="33718"/>
                          <a14:foregroundMark x1="67339" y1="31988" x2="67339" y2="31988"/>
                          <a14:foregroundMark x1="56855" y1="28242" x2="56855" y2="28242"/>
                          <a14:foregroundMark x1="74597" y1="27089" x2="74597" y2="27089"/>
                          <a14:foregroundMark x1="73790" y1="60231" x2="73790" y2="60231"/>
                          <a14:foregroundMark x1="67944" y1="66859" x2="67944" y2="66859"/>
                          <a14:foregroundMark x1="63508" y1="22190" x2="63508" y2="22190"/>
                          <a14:foregroundMark x1="68347" y1="23343" x2="68347" y2="23343"/>
                          <a14:foregroundMark x1="52016" y1="31700" x2="52016" y2="31700"/>
                          <a14:foregroundMark x1="55645" y1="34006" x2="55645" y2="34006"/>
                          <a14:foregroundMark x1="51411" y1="34294" x2="51411" y2="34294"/>
                          <a14:foregroundMark x1="59476" y1="34870" x2="59476" y2="34870"/>
                          <a14:foregroundMark x1="51411" y1="26225" x2="51411" y2="26225"/>
                          <a14:foregroundMark x1="65524" y1="25937" x2="65524" y2="25937"/>
                          <a14:foregroundMark x1="70968" y1="19308" x2="70968" y2="19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70" t="9705" r="5646" b="23712"/>
            <a:stretch/>
          </p:blipFill>
          <p:spPr bwMode="auto">
            <a:xfrm>
              <a:off x="10012680" y="5335521"/>
              <a:ext cx="4274820" cy="220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123B39-04A0-E70B-A08E-756A7E37B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44388" y="5467350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ADCF48-62C2-81EC-3381-366930842F3D}"/>
                </a:ext>
              </a:extLst>
            </p:cNvPr>
            <p:cNvCxnSpPr>
              <a:cxnSpLocks/>
            </p:cNvCxnSpPr>
            <p:nvPr/>
          </p:nvCxnSpPr>
          <p:spPr>
            <a:xfrm>
              <a:off x="10177463" y="5476306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84D60F-C848-C58E-D5F5-FA0ADC01E631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013" y="54649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98CCF8-1A38-24C2-6379-0DADAFB9E4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813" y="5477668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35F09-B3EF-238F-57B3-9E195DFCC67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414" y="6641215"/>
              <a:ext cx="1928812" cy="34346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7E68D9-C845-5577-6D8B-2B51ABE2A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63437" y="6619878"/>
              <a:ext cx="1962150" cy="3524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5CB149-646E-0D75-2960-5F51A0CF960E}"/>
                </a:ext>
              </a:extLst>
            </p:cNvPr>
            <p:cNvCxnSpPr>
              <a:cxnSpLocks/>
            </p:cNvCxnSpPr>
            <p:nvPr/>
          </p:nvCxnSpPr>
          <p:spPr>
            <a:xfrm>
              <a:off x="12100085" y="5815017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AAA085-7A5A-2D9B-8C7C-557DA69B5A75}"/>
                </a:ext>
              </a:extLst>
            </p:cNvPr>
            <p:cNvCxnSpPr>
              <a:cxnSpLocks/>
            </p:cNvCxnSpPr>
            <p:nvPr/>
          </p:nvCxnSpPr>
          <p:spPr>
            <a:xfrm>
              <a:off x="12245342" y="5819774"/>
              <a:ext cx="9525" cy="11715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68404DEF-3B43-CEFA-2D81-11E977D01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021862"/>
              </p:ext>
            </p:extLst>
          </p:nvPr>
        </p:nvGraphicFramePr>
        <p:xfrm>
          <a:off x="2990816" y="4159333"/>
          <a:ext cx="20727976" cy="724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749694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15445</TotalTime>
  <Words>794</Words>
  <Application>Microsoft Office PowerPoint</Application>
  <PresentationFormat>Custom</PresentationFormat>
  <Paragraphs>194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Helvetica Light</vt:lpstr>
      <vt:lpstr>Helvetica Neue</vt:lpstr>
      <vt:lpstr>Helvetica Neue Light</vt:lpstr>
      <vt:lpstr>Helvetica Neue Medium</vt:lpstr>
      <vt:lpstr>Times Roman</vt:lpstr>
      <vt:lpstr>Arial</vt:lpstr>
      <vt:lpstr>Calibri</vt:lpstr>
      <vt:lpstr>Calibri Light</vt:lpstr>
      <vt:lpstr>Helvetica</vt:lpstr>
      <vt:lpstr>Times New Roman</vt:lpstr>
      <vt:lpstr>Wingdings</vt:lpstr>
      <vt:lpstr>White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factors influencing SCRS – An overview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Huang</dc:creator>
  <cp:lastModifiedBy>Charlie Huang</cp:lastModifiedBy>
  <cp:revision>495</cp:revision>
  <dcterms:modified xsi:type="dcterms:W3CDTF">2023-10-06T07:31:41Z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White:6</vt:lpwstr>
  </property>
  <property fmtid="{D5CDD505-2E9C-101B-9397-08002B2CF9AE}" pid="3" name="ClassificationContentMarkingHeaderText">
    <vt:lpwstr>RMIT Classification: Trusted</vt:lpwstr>
  </property>
  <property fmtid="{D5CDD505-2E9C-101B-9397-08002B2CF9AE}" pid="4" name="MSIP_Label_1b52b3a1-dbcb-41fb-a452-370cf542753f_Enabled">
    <vt:lpwstr>true</vt:lpwstr>
  </property>
  <property fmtid="{D5CDD505-2E9C-101B-9397-08002B2CF9AE}" pid="5" name="MSIP_Label_1b52b3a1-dbcb-41fb-a452-370cf542753f_SetDate">
    <vt:lpwstr>2023-07-25T13:08:18Z</vt:lpwstr>
  </property>
  <property fmtid="{D5CDD505-2E9C-101B-9397-08002B2CF9AE}" pid="6" name="MSIP_Label_1b52b3a1-dbcb-41fb-a452-370cf542753f_Method">
    <vt:lpwstr>Privileged</vt:lpwstr>
  </property>
  <property fmtid="{D5CDD505-2E9C-101B-9397-08002B2CF9AE}" pid="7" name="MSIP_Label_1b52b3a1-dbcb-41fb-a452-370cf542753f_Name">
    <vt:lpwstr>Public</vt:lpwstr>
  </property>
  <property fmtid="{D5CDD505-2E9C-101B-9397-08002B2CF9AE}" pid="8" name="MSIP_Label_1b52b3a1-dbcb-41fb-a452-370cf542753f_SiteId">
    <vt:lpwstr>d1323671-cdbe-4417-b4d4-bdb24b51316b</vt:lpwstr>
  </property>
  <property fmtid="{D5CDD505-2E9C-101B-9397-08002B2CF9AE}" pid="9" name="MSIP_Label_1b52b3a1-dbcb-41fb-a452-370cf542753f_ActionId">
    <vt:lpwstr>6bbe5b2e-051d-4050-bfc8-7c7818471dc1</vt:lpwstr>
  </property>
  <property fmtid="{D5CDD505-2E9C-101B-9397-08002B2CF9AE}" pid="10" name="MSIP_Label_1b52b3a1-dbcb-41fb-a452-370cf542753f_ContentBits">
    <vt:lpwstr>0</vt:lpwstr>
  </property>
</Properties>
</file>