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510B2-8B07-40A0-B8D6-EE1AC2431C0F}" v="1" dt="2018-07-21T05:57:18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36925-FA2A-4EEE-9B92-9A36A1FE901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B88BF-7727-4356-854C-C8CAEC63BB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75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88BF-7727-4356-854C-C8CAEC63BB1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080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88BF-7727-4356-854C-C8CAEC63BB1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207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88BF-7727-4356-854C-C8CAEC63BB1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73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88BF-7727-4356-854C-C8CAEC63BB1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93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88BF-7727-4356-854C-C8CAEC63BB1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256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CDC2-9962-467A-92D4-767FB5AD975B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18C4-F5D7-4EEA-A990-A3EC9585F5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47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CDC2-9962-467A-92D4-767FB5AD975B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18C4-F5D7-4EEA-A990-A3EC9585F5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164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CDC2-9962-467A-92D4-767FB5AD975B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18C4-F5D7-4EEA-A990-A3EC9585F5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349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CDC2-9962-467A-92D4-767FB5AD975B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18C4-F5D7-4EEA-A990-A3EC9585F5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94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CDC2-9962-467A-92D4-767FB5AD975B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18C4-F5D7-4EEA-A990-A3EC9585F5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553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CDC2-9962-467A-92D4-767FB5AD975B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18C4-F5D7-4EEA-A990-A3EC9585F5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096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CDC2-9962-467A-92D4-767FB5AD975B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18C4-F5D7-4EEA-A990-A3EC9585F5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064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CDC2-9962-467A-92D4-767FB5AD975B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18C4-F5D7-4EEA-A990-A3EC9585F5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14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CDC2-9962-467A-92D4-767FB5AD975B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18C4-F5D7-4EEA-A990-A3EC9585F5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654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CDC2-9962-467A-92D4-767FB5AD975B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18C4-F5D7-4EEA-A990-A3EC9585F5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919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CDC2-9962-467A-92D4-767FB5AD975B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18C4-F5D7-4EEA-A990-A3EC9585F5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48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4CDC2-9962-467A-92D4-767FB5AD975B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618C4-F5D7-4EEA-A990-A3EC9585F5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7326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Case Study 4 - Study Mildura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Cr Mark </a:t>
            </a:r>
            <a:r>
              <a:rPr lang="en-AU" dirty="0" err="1"/>
              <a:t>Eckel</a:t>
            </a:r>
            <a:endParaRPr lang="en-AU" dirty="0"/>
          </a:p>
          <a:p>
            <a:r>
              <a:rPr lang="en-AU" dirty="0"/>
              <a:t>Mayor</a:t>
            </a:r>
          </a:p>
          <a:p>
            <a:r>
              <a:rPr lang="en-AU" dirty="0"/>
              <a:t>Mildura Rural City Council</a:t>
            </a:r>
          </a:p>
        </p:txBody>
      </p:sp>
    </p:spTree>
    <p:extLst>
      <p:ext uri="{BB962C8B-B14F-4D97-AF65-F5344CB8AC3E}">
        <p14:creationId xmlns:p14="http://schemas.microsoft.com/office/powerpoint/2010/main" val="111565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_Dali University outside shot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150" y="0"/>
            <a:ext cx="7759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8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Dali University Gift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75" y="0"/>
            <a:ext cx="10228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_Dali University Full delegates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78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_Dali - Chengdu Consular &amp; Mayor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6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_Dali International Womans Day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2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Middle School outside museum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1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_Dali Street Market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0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_ Middle School Xiaguan St Josephs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" y="0"/>
            <a:ext cx="10991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9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_Dali Oranges on Tabl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5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_Dali University Delegation at Forum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6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_Dali Mark at Uni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_Dali delegation in Art studio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_Dali Prof pon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4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Case Study 4 - Study Mildura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Parliament of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4 - Study Mildura</dc:title>
  <dc:creator>Natalie Tyler</dc:creator>
  <cp:lastModifiedBy>Mike Jakins</cp:lastModifiedBy>
  <cp:revision>1</cp:revision>
  <dcterms:created xsi:type="dcterms:W3CDTF">2018-07-15T23:55:48Z</dcterms:created>
  <dcterms:modified xsi:type="dcterms:W3CDTF">2018-07-21T05:57:20Z</dcterms:modified>
</cp:coreProperties>
</file>