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8" r:id="rId4"/>
    <p:sldId id="281" r:id="rId5"/>
    <p:sldId id="273" r:id="rId6"/>
    <p:sldId id="285" r:id="rId7"/>
    <p:sldId id="298" r:id="rId8"/>
    <p:sldId id="289" r:id="rId9"/>
    <p:sldId id="290" r:id="rId10"/>
    <p:sldId id="280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B"/>
    <a:srgbClr val="323232"/>
    <a:srgbClr val="585858"/>
    <a:srgbClr val="D9D9D9"/>
    <a:srgbClr val="878686"/>
    <a:srgbClr val="5D616C"/>
    <a:srgbClr val="F07B05"/>
    <a:srgbClr val="F0F0F0"/>
    <a:srgbClr val="4F4F4F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B63B53-8EE1-4558-83C5-01B2F902370D}" v="5" dt="2018-07-21T05:56:08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2" autoAdjust="0"/>
    <p:restoredTop sz="94746" autoAdjust="0"/>
  </p:normalViewPr>
  <p:slideViewPr>
    <p:cSldViewPr snapToGrid="0" snapToObjects="1">
      <p:cViewPr varScale="1">
        <p:scale>
          <a:sx n="113" d="100"/>
          <a:sy n="113" d="100"/>
        </p:scale>
        <p:origin x="9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4880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3673-2843-B541-B87C-1E22B6C49232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73AF4-A5C7-1642-8742-3BD38C5484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037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E593D-6B76-3146-ACF8-AF228E7FF9DC}" type="datetimeFigureOut">
              <a:rPr lang="en-US" smtClean="0"/>
              <a:pPr/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DAB18-6C15-4F49-B035-DE8C963B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2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544962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17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789576" y="-7447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30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idx="12" hasCustomPrompt="1"/>
          </p:nvPr>
        </p:nvSpPr>
        <p:spPr>
          <a:xfrm>
            <a:off x="4724765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429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idx="12" hasCustomPrompt="1"/>
          </p:nvPr>
        </p:nvSpPr>
        <p:spPr>
          <a:xfrm>
            <a:off x="3191827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idx="13" hasCustomPrompt="1"/>
          </p:nvPr>
        </p:nvSpPr>
        <p:spPr>
          <a:xfrm>
            <a:off x="5943265" y="1294979"/>
            <a:ext cx="2669264" cy="4413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2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6720330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idx="14" hasCustomPrompt="1"/>
          </p:nvPr>
        </p:nvSpPr>
        <p:spPr>
          <a:xfrm>
            <a:off x="4660871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idx="15" hasCustomPrompt="1"/>
          </p:nvPr>
        </p:nvSpPr>
        <p:spPr>
          <a:xfrm>
            <a:off x="2617887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idx="16" hasCustomPrompt="1"/>
          </p:nvPr>
        </p:nvSpPr>
        <p:spPr>
          <a:xfrm>
            <a:off x="558428" y="1294979"/>
            <a:ext cx="1830546" cy="43973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516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1294979"/>
            <a:ext cx="1830546" cy="468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597417" y="1294979"/>
            <a:ext cx="5953459" cy="38619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9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here: infographic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359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60536" y="1294979"/>
            <a:ext cx="3843968" cy="440560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405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5152" y="1294979"/>
            <a:ext cx="3843968" cy="4372653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idx="11" hasCustomPrompt="1"/>
          </p:nvPr>
        </p:nvSpPr>
        <p:spPr>
          <a:xfrm>
            <a:off x="4658163" y="1294979"/>
            <a:ext cx="3931920" cy="4372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1</a:t>
            </a:r>
          </a:p>
          <a:p>
            <a:pPr algn="r"/>
            <a:endParaRPr lang="en-US" sz="1600" b="0" i="0" baseline="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here: full page image</a:t>
            </a:r>
            <a:endParaRPr lang="en-US" dirty="0"/>
          </a:p>
        </p:txBody>
      </p:sp>
      <p:sp>
        <p:nvSpPr>
          <p:cNvPr id="8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5214552"/>
            <a:ext cx="8246158" cy="48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defTabSz="457189">
              <a:lnSpc>
                <a:spcPts val="1600"/>
              </a:lnSpc>
              <a:defRPr sz="9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caption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56638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2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61" y="2276521"/>
            <a:ext cx="1869478" cy="180170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62" y="4684273"/>
            <a:ext cx="1869478" cy="160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76" y="6067259"/>
            <a:ext cx="1177448" cy="1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7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61" y="2276521"/>
            <a:ext cx="1869478" cy="18017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261" y="4684273"/>
            <a:ext cx="1852199" cy="1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277" y="6067260"/>
            <a:ext cx="1177448" cy="14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95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789576" y="-74471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55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26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42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idx="12" hasCustomPrompt="1"/>
          </p:nvPr>
        </p:nvSpPr>
        <p:spPr>
          <a:xfrm>
            <a:off x="4724765" y="1294980"/>
            <a:ext cx="3931920" cy="442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5434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2669264" cy="444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idx="12" hasCustomPrompt="1"/>
          </p:nvPr>
        </p:nvSpPr>
        <p:spPr>
          <a:xfrm>
            <a:off x="3191827" y="1294979"/>
            <a:ext cx="2669264" cy="4446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idx="13" hasCustomPrompt="1"/>
          </p:nvPr>
        </p:nvSpPr>
        <p:spPr>
          <a:xfrm>
            <a:off x="5943265" y="1294980"/>
            <a:ext cx="2669264" cy="444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460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6720330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idx="14" hasCustomPrompt="1"/>
          </p:nvPr>
        </p:nvSpPr>
        <p:spPr>
          <a:xfrm>
            <a:off x="4660871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idx="15" hasCustomPrompt="1"/>
          </p:nvPr>
        </p:nvSpPr>
        <p:spPr>
          <a:xfrm>
            <a:off x="2617887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idx="16" hasCustomPrompt="1"/>
          </p:nvPr>
        </p:nvSpPr>
        <p:spPr>
          <a:xfrm>
            <a:off x="558428" y="1294979"/>
            <a:ext cx="1830546" cy="4413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8117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1294979"/>
            <a:ext cx="1830546" cy="4680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16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1600"/>
              </a:lnSpc>
            </a:pPr>
            <a:r>
              <a:rPr lang="en-AU" sz="1200" b="1" i="0" dirty="0"/>
              <a:t>Heading small 1</a:t>
            </a:r>
          </a:p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</a:t>
            </a:r>
            <a:r>
              <a:rPr lang="en-GB" sz="1200" b="0" dirty="0" err="1"/>
              <a:t>tumus</a:t>
            </a:r>
            <a:r>
              <a:rPr lang="en-GB" sz="1200" b="0" dirty="0"/>
              <a:t> </a:t>
            </a:r>
            <a:r>
              <a:rPr lang="en-GB" sz="1200" b="0" dirty="0" err="1"/>
              <a:t>suppli</a:t>
            </a:r>
            <a:r>
              <a:rPr lang="en-GB" sz="1200" b="0" dirty="0"/>
              <a:t>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 </a:t>
            </a:r>
            <a:r>
              <a:rPr lang="en-GB" sz="1200" b="0" dirty="0" err="1"/>
              <a:t>nonvolum</a:t>
            </a:r>
            <a:r>
              <a:rPr lang="en-GB" sz="1200" b="0" dirty="0"/>
              <a:t> des </a:t>
            </a:r>
            <a:r>
              <a:rPr lang="en-GB" sz="1200" b="0" dirty="0" err="1"/>
              <a:t>cide</a:t>
            </a:r>
            <a:r>
              <a:rPr lang="en-GB" sz="1200" b="0" dirty="0"/>
              <a:t> </a:t>
            </a:r>
            <a:r>
              <a:rPr lang="en-GB" sz="1200" b="0" dirty="0" err="1"/>
              <a:t>quium</a:t>
            </a:r>
            <a:r>
              <a:rPr lang="en-GB" sz="1200" b="0" dirty="0"/>
              <a:t> re </a:t>
            </a:r>
            <a:r>
              <a:rPr lang="en-GB" sz="1200" b="0" dirty="0" err="1"/>
              <a:t>auc</a:t>
            </a:r>
            <a:r>
              <a:rPr lang="en-GB" sz="1200" b="0" dirty="0"/>
              <a:t> tem o </a:t>
            </a:r>
            <a:r>
              <a:rPr lang="en-GB" sz="1200" b="0" dirty="0" err="1"/>
              <a:t>inam</a:t>
            </a:r>
            <a:r>
              <a:rPr lang="en-GB" sz="1200" b="0" dirty="0"/>
              <a:t> </a:t>
            </a:r>
            <a:r>
              <a:rPr lang="en-GB" sz="1200" b="0" dirty="0" err="1"/>
              <a:t>defato</a:t>
            </a:r>
            <a:r>
              <a:rPr lang="en-GB" sz="1200" b="0" dirty="0"/>
              <a:t> </a:t>
            </a:r>
            <a:r>
              <a:rPr lang="en-GB" sz="1200" b="0" dirty="0" err="1"/>
              <a:t>conlos</a:t>
            </a:r>
            <a:r>
              <a:rPr lang="en-GB" sz="1200" b="0" dirty="0"/>
              <a:t> int. 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597417" y="1294979"/>
            <a:ext cx="5953459" cy="3861907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18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57823" y="75415"/>
            <a:ext cx="4128977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363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760536" y="1294979"/>
            <a:ext cx="3843968" cy="4389129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2" y="1294979"/>
            <a:ext cx="3931920" cy="4389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621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545152" y="1294979"/>
            <a:ext cx="3843968" cy="4446795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21"/>
          <p:cNvSpPr>
            <a:spLocks noGrp="1"/>
          </p:cNvSpPr>
          <p:nvPr>
            <p:ph idx="11" hasCustomPrompt="1"/>
          </p:nvPr>
        </p:nvSpPr>
        <p:spPr>
          <a:xfrm>
            <a:off x="4658163" y="1294980"/>
            <a:ext cx="3931920" cy="4446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defTabSz="457189">
              <a:lnSpc>
                <a:spcPts val="2000"/>
              </a:lnSpc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26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48400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91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6013622" y="75415"/>
            <a:ext cx="2673178" cy="4482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r"/>
            <a:r>
              <a:rPr lang="en-US" sz="1600" b="0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Section 2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idx="13" hasCustomPrompt="1"/>
          </p:nvPr>
        </p:nvSpPr>
        <p:spPr>
          <a:xfrm>
            <a:off x="457200" y="5239265"/>
            <a:ext cx="8246158" cy="489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defTabSz="457189">
              <a:lnSpc>
                <a:spcPts val="1600"/>
              </a:lnSpc>
              <a:buNone/>
              <a:defRPr sz="900" b="1" i="0" baseline="0">
                <a:solidFill>
                  <a:srgbClr val="585858"/>
                </a:solidFill>
                <a:latin typeface="Arial" charset="0"/>
              </a:defRPr>
            </a:lvl1pPr>
            <a:lvl3pPr marL="108900" marR="0" indent="-34290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 defTabSz="457189">
              <a:lnSpc>
                <a:spcPts val="1600"/>
              </a:lnSpc>
              <a:defRPr/>
            </a:pPr>
            <a:r>
              <a:rPr lang="en-GB" sz="1200" b="0" dirty="0"/>
              <a:t>Body small caption </a:t>
            </a:r>
            <a:r>
              <a:rPr lang="en-GB" sz="1200" b="0" dirty="0" err="1"/>
              <a:t>coenihi</a:t>
            </a:r>
            <a:r>
              <a:rPr lang="en-GB" sz="1200" b="0" dirty="0"/>
              <a:t> </a:t>
            </a:r>
            <a:r>
              <a:rPr lang="en-GB" sz="1200" b="0" dirty="0" err="1"/>
              <a:t>llestresi</a:t>
            </a:r>
            <a:r>
              <a:rPr lang="en-GB" sz="1200" b="0" dirty="0"/>
              <a:t> </a:t>
            </a:r>
            <a:r>
              <a:rPr lang="en-GB" sz="1200" b="0" dirty="0" err="1"/>
              <a:t>sed</a:t>
            </a:r>
            <a:r>
              <a:rPr lang="en-GB" sz="1200" b="0" dirty="0"/>
              <a:t> </a:t>
            </a:r>
            <a:r>
              <a:rPr lang="en-GB" sz="1200" b="0" dirty="0" err="1"/>
              <a:t>Catam</a:t>
            </a:r>
            <a:r>
              <a:rPr lang="en-GB" sz="1200" b="0" dirty="0"/>
              <a:t> </a:t>
            </a:r>
            <a:r>
              <a:rPr lang="en-GB" sz="1200" b="0" dirty="0" err="1"/>
              <a:t>halium</a:t>
            </a:r>
            <a:r>
              <a:rPr lang="en-GB" sz="1200" b="0" dirty="0"/>
              <a:t> </a:t>
            </a:r>
            <a:r>
              <a:rPr lang="en-GB" sz="1200" b="0" dirty="0" err="1"/>
              <a:t>hilicav</a:t>
            </a:r>
            <a:r>
              <a:rPr lang="en-GB" sz="1200" b="0" dirty="0"/>
              <a:t> </a:t>
            </a:r>
            <a:r>
              <a:rPr lang="en-GB" sz="1200" b="0" dirty="0" err="1"/>
              <a:t>erorum</a:t>
            </a:r>
            <a:r>
              <a:rPr lang="en-GB" sz="1200" b="0" dirty="0"/>
              <a:t> tam tem </a:t>
            </a:r>
            <a:r>
              <a:rPr lang="en-GB" sz="1200" b="0" dirty="0" err="1"/>
              <a:t>locci</a:t>
            </a:r>
            <a:r>
              <a:rPr lang="en-GB" sz="1200" b="0" dirty="0"/>
              <a:t> </a:t>
            </a:r>
            <a:r>
              <a:rPr lang="en-GB" sz="1200" b="0" dirty="0" err="1"/>
              <a:t>pulestrac</a:t>
            </a:r>
            <a:r>
              <a:rPr lang="en-GB" sz="1200" b="0" dirty="0"/>
              <a:t> </a:t>
            </a:r>
            <a:r>
              <a:rPr lang="en-GB" sz="1200" b="0" dirty="0" err="1"/>
              <a:t>renatuit</a:t>
            </a:r>
            <a:r>
              <a:rPr lang="en-GB" sz="1200" b="0" dirty="0"/>
              <a:t> ex se </a:t>
            </a:r>
            <a:r>
              <a:rPr lang="en-GB" sz="1200" b="0" dirty="0" err="1"/>
              <a:t>cae</a:t>
            </a:r>
            <a:r>
              <a:rPr lang="en-GB" sz="1200" b="0" dirty="0"/>
              <a:t> </a:t>
            </a:r>
            <a:r>
              <a:rPr lang="en-GB" sz="1200" b="0" dirty="0" err="1"/>
              <a:t>aperfeconsul</a:t>
            </a:r>
            <a:r>
              <a:rPr lang="en-GB" sz="1200" b="0" dirty="0"/>
              <a:t> </a:t>
            </a:r>
            <a:r>
              <a:rPr lang="en-GB" sz="1200" b="0" dirty="0" err="1"/>
              <a:t>conum</a:t>
            </a:r>
            <a:r>
              <a:rPr lang="en-GB" sz="1200" b="0" dirty="0"/>
              <a:t> </a:t>
            </a:r>
            <a:r>
              <a:rPr lang="en-GB" sz="1200" b="0" dirty="0" err="1"/>
              <a:t>detorsum</a:t>
            </a:r>
            <a:r>
              <a:rPr lang="en-GB" sz="1200" b="0" dirty="0"/>
              <a:t>. Is pro, quam </a:t>
            </a:r>
            <a:r>
              <a:rPr lang="en-GB" sz="1200" b="0" dirty="0" err="1"/>
              <a:t>linaris</a:t>
            </a:r>
            <a:r>
              <a:rPr lang="en-GB" sz="1200" b="0" dirty="0"/>
              <a:t> </a:t>
            </a:r>
            <a:r>
              <a:rPr lang="en-GB" sz="1200" b="0" dirty="0" err="1"/>
              <a:t>querum</a:t>
            </a:r>
            <a:r>
              <a:rPr lang="en-GB" sz="1200" b="0" dirty="0"/>
              <a:t> ad in </a:t>
            </a:r>
            <a:r>
              <a:rPr lang="en-GB" sz="1200" b="0" dirty="0" err="1"/>
              <a:t>Etrum</a:t>
            </a:r>
            <a:r>
              <a:rPr lang="en-GB" sz="1200" b="0" dirty="0"/>
              <a:t> </a:t>
            </a:r>
            <a:r>
              <a:rPr lang="en-GB" sz="1200" b="0" dirty="0" err="1"/>
              <a:t>mus</a:t>
            </a:r>
            <a:r>
              <a:rPr lang="en-GB" sz="1200" b="0" dirty="0"/>
              <a:t>, </a:t>
            </a:r>
            <a:r>
              <a:rPr lang="en-GB" sz="1200" b="0" dirty="0" err="1"/>
              <a:t>nici</a:t>
            </a:r>
            <a:r>
              <a:rPr lang="en-GB" sz="1200" b="0" dirty="0"/>
              <a:t> </a:t>
            </a:r>
            <a:r>
              <a:rPr lang="en-GB" sz="1200" b="0" dirty="0" err="1"/>
              <a:t>simihil</a:t>
            </a:r>
            <a:r>
              <a:rPr lang="en-GB" sz="1200" b="0" dirty="0"/>
              <a:t> </a:t>
            </a:r>
            <a:r>
              <a:rPr lang="en-GB" sz="1200" b="0" dirty="0" err="1"/>
              <a:t>ictorum</a:t>
            </a:r>
            <a:r>
              <a:rPr lang="en-GB" sz="1200" b="0" dirty="0"/>
              <a:t> </a:t>
            </a:r>
            <a:r>
              <a:rPr lang="en-GB" sz="1200" b="0" dirty="0" err="1"/>
              <a:t>que</a:t>
            </a:r>
            <a:r>
              <a:rPr lang="en-GB" sz="1200" b="0" dirty="0"/>
              <a:t> re </a:t>
            </a:r>
            <a:r>
              <a:rPr lang="en-GB" sz="1200" b="0" dirty="0" err="1"/>
              <a:t>paridem</a:t>
            </a:r>
            <a:r>
              <a:rPr lang="en-GB" sz="1200" b="0" dirty="0"/>
              <a:t>.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25401"/>
            <a:ext cx="5581470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b="1" i="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Insert heading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060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2769484"/>
            <a:ext cx="9144000" cy="1338606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7200" y="3191755"/>
            <a:ext cx="6248400" cy="68839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ts val="36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spc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3600" b="1" i="0" baseline="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0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/>
          <p:cNvSpPr txBox="1"/>
          <p:nvPr userDrawn="1"/>
        </p:nvSpPr>
        <p:spPr>
          <a:xfrm>
            <a:off x="-2648932" y="4788816"/>
            <a:ext cx="75414" cy="56561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25000" lnSpcReduction="20000"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8224532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Introduction</a:t>
            </a:r>
            <a:endParaRPr lang="en-US" dirty="0"/>
          </a:p>
        </p:txBody>
      </p:sp>
      <p:sp>
        <p:nvSpPr>
          <p:cNvPr id="19" name="Text Placeholder 21"/>
          <p:cNvSpPr>
            <a:spLocks noGrp="1"/>
          </p:cNvSpPr>
          <p:nvPr>
            <p:ph idx="11" hasCustomPrompt="1"/>
          </p:nvPr>
        </p:nvSpPr>
        <p:spPr>
          <a:xfrm>
            <a:off x="432151" y="1294979"/>
            <a:ext cx="8224533" cy="447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51750" marR="0" indent="-28575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baseline="0">
                <a:solidFill>
                  <a:srgbClr val="585858"/>
                </a:solidFill>
              </a:defRPr>
            </a:lvl3pPr>
          </a:lstStyle>
          <a:p>
            <a:r>
              <a:rPr lang="en-AU" sz="1600" b="1" i="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defTabSz="457189">
              <a:lnSpc>
                <a:spcPts val="2000"/>
              </a:lnSpc>
              <a:defRPr/>
            </a:pP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Graedi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comne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tumus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suppli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coenihi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llestresi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sed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Catam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halium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hilicav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erorum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tam tem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locci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pulestrac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renatuit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ex se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cae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aperfeconsul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detorsum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. Is pro, quam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linaris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ad in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Etrum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mus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,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nici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simihil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ictorum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paridem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nonvolum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des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cide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quium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re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auc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tem o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inam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defato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</a:t>
            </a:r>
            <a:r>
              <a:rPr lang="en-GB" sz="1600" b="0" baseline="0" dirty="0" err="1">
                <a:solidFill>
                  <a:srgbClr val="585858"/>
                </a:solidFill>
                <a:latin typeface="Arial" charset="0"/>
              </a:rPr>
              <a:t>conlos</a:t>
            </a:r>
            <a:r>
              <a:rPr lang="en-GB" sz="1600" b="0" baseline="0" dirty="0">
                <a:solidFill>
                  <a:srgbClr val="585858"/>
                </a:solidFill>
                <a:latin typeface="Arial" charset="0"/>
              </a:rPr>
              <a:t> int.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GB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Etrum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mus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nici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simihil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ictorum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que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re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paridem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marL="0" lvl="2" indent="-234000">
              <a:lnSpc>
                <a:spcPts val="2000"/>
              </a:lnSpc>
            </a:pP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Catam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halium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hilicav</a:t>
            </a:r>
            <a:r>
              <a:rPr lang="en-GB" sz="1600" baseline="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GB" sz="1600" baseline="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erorum</a:t>
            </a:r>
            <a:endParaRPr lang="en-AU" sz="1600" baseline="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0" lvl="2" indent="-234000">
              <a:lnSpc>
                <a:spcPts val="2000"/>
              </a:lnSpc>
            </a:pPr>
            <a:endParaRPr lang="en-AU" sz="1600" b="0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98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271"/>
          </a:xfrm>
          <a:prstGeom prst="rect">
            <a:avLst/>
          </a:prstGeom>
          <a:solidFill>
            <a:srgbClr val="5D616C">
              <a:alpha val="5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432152" y="0"/>
            <a:ext cx="8224533" cy="481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600" cap="none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AU" dirty="0"/>
              <a:t>Table of contents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45592" y="172108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45592" y="20999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545592" y="24656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5592" y="28379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5592" y="31906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5592" y="355641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545592" y="39287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45592" y="42944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45592" y="46667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5592" y="50194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1"/>
          <p:cNvSpPr>
            <a:spLocks noGrp="1"/>
          </p:cNvSpPr>
          <p:nvPr>
            <p:ph idx="12" hasCustomPrompt="1"/>
          </p:nvPr>
        </p:nvSpPr>
        <p:spPr>
          <a:xfrm>
            <a:off x="4771438" y="1294980"/>
            <a:ext cx="3931920" cy="4422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buFontTx/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0" marR="0" indent="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2500"/>
              </a:lnSpc>
            </a:pPr>
            <a:r>
              <a:rPr lang="en-AU" sz="1600" dirty="0" err="1">
                <a:solidFill>
                  <a:srgbClr val="585858"/>
                </a:solidFill>
              </a:rPr>
              <a:t>Lorum</a:t>
            </a:r>
            <a:r>
              <a:rPr lang="en-AU" sz="1600" dirty="0">
                <a:solidFill>
                  <a:srgbClr val="585858"/>
                </a:solidFill>
              </a:rPr>
              <a:t> </a:t>
            </a:r>
            <a:r>
              <a:rPr lang="en-AU" sz="1600" dirty="0" err="1">
                <a:solidFill>
                  <a:srgbClr val="585858"/>
                </a:solidFill>
              </a:rPr>
              <a:t>ipsum</a:t>
            </a:r>
            <a:endParaRPr lang="en-AU" sz="1600" dirty="0">
              <a:solidFill>
                <a:srgbClr val="585858"/>
              </a:solidFill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1"/>
          <p:cNvSpPr>
            <a:spLocks noGrp="1"/>
          </p:cNvSpPr>
          <p:nvPr>
            <p:ph idx="13" hasCustomPrompt="1"/>
          </p:nvPr>
        </p:nvSpPr>
        <p:spPr>
          <a:xfrm>
            <a:off x="460971" y="1294979"/>
            <a:ext cx="3931920" cy="4422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defTabSz="457189">
              <a:lnSpc>
                <a:spcPts val="2000"/>
              </a:lnSpc>
              <a:buFontTx/>
              <a:buNone/>
              <a:defRPr b="1" i="0" baseline="0">
                <a:solidFill>
                  <a:srgbClr val="585858"/>
                </a:solidFill>
                <a:latin typeface="Arial" charset="0"/>
              </a:defRPr>
            </a:lvl1pPr>
            <a:lvl3pPr marL="0" marR="0" indent="0" algn="l" defTabSz="457200" rtl="0" eaLnBrk="1" fontAlgn="auto" latinLnBrk="0" hangingPunct="1">
              <a:lnSpc>
                <a:spcPts val="25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rgbClr val="585858"/>
                </a:solidFill>
              </a:defRPr>
            </a:lvl3pPr>
          </a:lstStyle>
          <a:p>
            <a:pPr>
              <a:lnSpc>
                <a:spcPts val="2500"/>
              </a:lnSpc>
            </a:pPr>
            <a:r>
              <a:rPr lang="en-AU" sz="1600" dirty="0" err="1">
                <a:solidFill>
                  <a:srgbClr val="585858"/>
                </a:solidFill>
              </a:rPr>
              <a:t>Lorum</a:t>
            </a:r>
            <a:r>
              <a:rPr lang="en-AU" sz="1600" dirty="0">
                <a:solidFill>
                  <a:srgbClr val="585858"/>
                </a:solidFill>
              </a:rPr>
              <a:t> </a:t>
            </a:r>
            <a:r>
              <a:rPr lang="en-AU" sz="1600" dirty="0" err="1">
                <a:solidFill>
                  <a:srgbClr val="585858"/>
                </a:solidFill>
              </a:rPr>
              <a:t>ipsum</a:t>
            </a:r>
            <a:endParaRPr lang="en-AU" sz="1600" dirty="0">
              <a:solidFill>
                <a:srgbClr val="585858"/>
              </a:solidFill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  <a:p>
            <a:pPr marL="108900" lvl="2" indent="-342900">
              <a:lnSpc>
                <a:spcPts val="2500"/>
              </a:lnSpc>
              <a:buFont typeface="+mj-lt"/>
              <a:buAutoNum type="arabicPeriod"/>
              <a:defRPr/>
            </a:pP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Lorum</a:t>
            </a:r>
            <a:r>
              <a:rPr lang="en-AU" sz="1600" dirty="0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AU" sz="1600" dirty="0" err="1">
                <a:solidFill>
                  <a:srgbClr val="585858"/>
                </a:solidFill>
                <a:latin typeface="Arial" charset="0"/>
                <a:ea typeface="Arial" charset="0"/>
                <a:cs typeface="Arial" charset="0"/>
              </a:rPr>
              <a:t>ipsum</a:t>
            </a:r>
            <a:endParaRPr lang="en-AU" sz="1600" dirty="0">
              <a:solidFill>
                <a:srgbClr val="585858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39" name="Straight Connector 38"/>
          <p:cNvCxnSpPr/>
          <p:nvPr userDrawn="1"/>
        </p:nvCxnSpPr>
        <p:spPr>
          <a:xfrm>
            <a:off x="4845744" y="172108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4845744" y="20999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4845744" y="24656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>
          <a:xfrm>
            <a:off x="4845744" y="28379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>
            <a:off x="4845744" y="31906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>
            <a:off x="4845744" y="355641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>
            <a:off x="4845744" y="392870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4845744" y="4294465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4845744" y="4666756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4845744" y="5019453"/>
            <a:ext cx="3847299" cy="0"/>
          </a:xfrm>
          <a:prstGeom prst="line">
            <a:avLst/>
          </a:prstGeom>
          <a:ln w="12700">
            <a:solidFill>
              <a:srgbClr val="D9D9D9">
                <a:alpha val="3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31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0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0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998" cy="6857999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92421"/>
            <a:ext cx="9144000" cy="1123628"/>
          </a:xfrm>
          <a:prstGeom prst="rect">
            <a:avLst/>
          </a:prstGeom>
          <a:solidFill>
            <a:srgbClr val="5D616C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374261"/>
            <a:ext cx="7886700" cy="508232"/>
          </a:xfrm>
          <a:prstGeom prst="rect">
            <a:avLst/>
          </a:prstGeom>
        </p:spPr>
        <p:txBody>
          <a:bodyPr/>
          <a:lstStyle>
            <a:lvl1pPr>
              <a:defRPr sz="2400" cap="none" baseline="0">
                <a:solidFill>
                  <a:schemeClr val="bg1"/>
                </a:solidFill>
              </a:defRPr>
            </a:lvl1pPr>
          </a:lstStyle>
          <a:p>
            <a:r>
              <a:rPr lang="en-AU" dirty="0"/>
              <a:t>Section 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688" y="5548358"/>
            <a:ext cx="910336" cy="87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190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>
          <a:xfrm>
            <a:off x="457200" y="2256663"/>
            <a:ext cx="7886700" cy="3394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1600" b="1" i="0" baseline="0" dirty="0"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marL="0" marR="0" indent="0" algn="l" defTabSz="457189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Body text </a:t>
            </a:r>
            <a:r>
              <a:rPr lang="en-US" sz="1600" b="0" i="0" baseline="0" dirty="0" err="1">
                <a:latin typeface="Arial" charset="0"/>
                <a:ea typeface="Arial" charset="0"/>
                <a:cs typeface="Arial" charset="0"/>
              </a:rPr>
              <a:t>fullout</a:t>
            </a: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 style 1</a:t>
            </a:r>
          </a:p>
          <a:p>
            <a:pPr marL="0" lvl="1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Hanging indent 1</a:t>
            </a:r>
          </a:p>
          <a:p>
            <a:pPr marL="0" lvl="2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Bullet indent 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461" y="6201176"/>
            <a:ext cx="450864" cy="4345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75157" y="64008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3050" y="6053166"/>
            <a:ext cx="8648275" cy="0"/>
          </a:xfrm>
          <a:prstGeom prst="line">
            <a:avLst/>
          </a:prstGeom>
          <a:ln w="635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404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9" r:id="rId3"/>
    <p:sldLayoutId id="2147483668" r:id="rId4"/>
    <p:sldLayoutId id="2147483650" r:id="rId5"/>
    <p:sldLayoutId id="2147483658" r:id="rId6"/>
    <p:sldLayoutId id="2147483660" r:id="rId7"/>
    <p:sldLayoutId id="2147483670" r:id="rId8"/>
    <p:sldLayoutId id="2147483671" r:id="rId9"/>
    <p:sldLayoutId id="2147483672" r:id="rId10"/>
    <p:sldLayoutId id="2147483657" r:id="rId11"/>
    <p:sldLayoutId id="2147483653" r:id="rId12"/>
    <p:sldLayoutId id="2147483659" r:id="rId13"/>
    <p:sldLayoutId id="2147483662" r:id="rId14"/>
    <p:sldLayoutId id="2147483665" r:id="rId15"/>
    <p:sldLayoutId id="2147483664" r:id="rId16"/>
    <p:sldLayoutId id="2147483654" r:id="rId17"/>
    <p:sldLayoutId id="2147483655" r:id="rId18"/>
    <p:sldLayoutId id="2147483656" r:id="rId19"/>
    <p:sldLayoutId id="2147483652" r:id="rId20"/>
    <p:sldLayoutId id="2147483661" r:id="rId21"/>
  </p:sldLayoutIdLst>
  <p:hf hdr="0"/>
  <p:txStyles>
    <p:titleStyle>
      <a:lvl1pPr algn="l" defTabSz="457189" rtl="0" eaLnBrk="1" latinLnBrk="0" hangingPunct="1">
        <a:lnSpc>
          <a:spcPts val="2400"/>
        </a:lnSpc>
        <a:spcBef>
          <a:spcPct val="0"/>
        </a:spcBef>
        <a:buNone/>
        <a:defRPr sz="2000" b="1" i="0" kern="1200" cap="all" baseline="0">
          <a:solidFill>
            <a:srgbClr val="585858"/>
          </a:solidFill>
          <a:latin typeface="Arial" charset="0"/>
          <a:ea typeface="Arial" charset="0"/>
          <a:cs typeface="Arial" charset="0"/>
        </a:defRPr>
      </a:lvl1pPr>
    </p:titleStyle>
    <p:bodyStyle>
      <a:lvl1pPr marL="0" marR="0" indent="0" algn="l" defTabSz="457189" rtl="0" eaLnBrk="1" fontAlgn="auto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lang="en-US" sz="1600" b="0" i="0" kern="1200" baseline="0">
          <a:solidFill>
            <a:srgbClr val="585858"/>
          </a:solidFill>
          <a:latin typeface="Trebuchet MS" charset="0"/>
          <a:ea typeface="Arial" charset="0"/>
          <a:cs typeface="Arial" charset="0"/>
        </a:defRPr>
      </a:lvl1pPr>
      <a:lvl2pPr marL="719982" indent="-285744" algn="l" defTabSz="457189" rtl="0" eaLnBrk="1" latinLnBrk="0" hangingPunct="1">
        <a:spcBef>
          <a:spcPct val="20000"/>
        </a:spcBef>
        <a:buFont typeface="Arial" charset="0"/>
        <a:buChar char="–"/>
        <a:defRPr sz="2400" kern="1200" baseline="0">
          <a:solidFill>
            <a:srgbClr val="585858"/>
          </a:solidFill>
          <a:latin typeface="Gotham Book" charset="0"/>
          <a:ea typeface="+mn-ea"/>
          <a:cs typeface="Arial"/>
        </a:defRPr>
      </a:lvl2pPr>
      <a:lvl3pPr marL="935977" indent="-228594" algn="l" defTabSz="457189" rtl="0" eaLnBrk="1" latinLnBrk="0" hangingPunct="1">
        <a:spcBef>
          <a:spcPct val="20000"/>
        </a:spcBef>
        <a:buFont typeface="Arial"/>
        <a:buChar char="•"/>
        <a:defRPr sz="2100" kern="1200" baseline="0">
          <a:solidFill>
            <a:srgbClr val="585858"/>
          </a:solidFill>
          <a:latin typeface="Gotham Book" charset="0"/>
          <a:ea typeface="+mn-ea"/>
          <a:cs typeface="Arial"/>
        </a:defRPr>
      </a:lvl3pPr>
      <a:lvl4pPr marL="1169971" indent="-228594" algn="l" defTabSz="457189" rtl="0" eaLnBrk="1" latinLnBrk="0" hangingPunct="1">
        <a:spcBef>
          <a:spcPct val="20000"/>
        </a:spcBef>
        <a:buFont typeface="Arial"/>
        <a:buChar char="–"/>
        <a:defRPr sz="1800" kern="1200" baseline="0">
          <a:solidFill>
            <a:schemeClr val="tx1"/>
          </a:solidFill>
          <a:latin typeface="gotham" charset="0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800" kern="1200" baseline="0">
          <a:solidFill>
            <a:srgbClr val="505150"/>
          </a:solidFill>
          <a:latin typeface="Gotham Book" charset="0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1"/>
          <p:cNvSpPr>
            <a:spLocks noGrp="1"/>
          </p:cNvSpPr>
          <p:nvPr>
            <p:ph type="body" idx="1"/>
          </p:nvPr>
        </p:nvSpPr>
        <p:spPr>
          <a:xfrm>
            <a:off x="457200" y="2256663"/>
            <a:ext cx="7886700" cy="3550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AU" sz="1600" b="1" i="0" baseline="0" dirty="0">
                <a:latin typeface="Arial" charset="0"/>
                <a:ea typeface="Arial" charset="0"/>
                <a:cs typeface="Arial" charset="0"/>
              </a:rPr>
              <a:t>Heading style 1</a:t>
            </a:r>
          </a:p>
          <a:p>
            <a:pPr marL="0" marR="0" indent="0" algn="l" defTabSz="457189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Body text </a:t>
            </a:r>
            <a:r>
              <a:rPr lang="en-US" sz="1600" b="0" i="0" baseline="0" dirty="0" err="1">
                <a:latin typeface="Arial" charset="0"/>
                <a:ea typeface="Arial" charset="0"/>
                <a:cs typeface="Arial" charset="0"/>
              </a:rPr>
              <a:t>fullout</a:t>
            </a:r>
            <a:r>
              <a:rPr lang="en-US" sz="1600" b="0" i="0" baseline="0" dirty="0">
                <a:latin typeface="Arial" charset="0"/>
                <a:ea typeface="Arial" charset="0"/>
                <a:cs typeface="Arial" charset="0"/>
              </a:rPr>
              <a:t> style 1</a:t>
            </a:r>
          </a:p>
          <a:p>
            <a:pPr marL="0" lvl="1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Hanging indent 1</a:t>
            </a:r>
          </a:p>
          <a:p>
            <a:pPr marL="0" lvl="2" indent="-234000">
              <a:lnSpc>
                <a:spcPts val="2000"/>
              </a:lnSpc>
            </a:pPr>
            <a:r>
              <a:rPr lang="en-AU" sz="1600" b="0" i="0" baseline="0" dirty="0">
                <a:latin typeface="Arial" charset="0"/>
                <a:ea typeface="Arial" charset="0"/>
                <a:cs typeface="Arial" charset="0"/>
              </a:rPr>
              <a:t>Bullet indent 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rgbClr val="D9D9D9"/>
                </a:solidFill>
              </a:defRPr>
            </a:lvl1pPr>
          </a:lstStyle>
          <a:p>
            <a:fld id="{E6911D0C-53AA-A843-8220-FE248E68A65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461" y="6201176"/>
            <a:ext cx="450864" cy="434517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273050" y="6053166"/>
            <a:ext cx="8648275" cy="0"/>
          </a:xfrm>
          <a:prstGeom prst="line">
            <a:avLst/>
          </a:prstGeom>
          <a:ln w="6350">
            <a:solidFill>
              <a:srgbClr val="D9D9D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095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l" defTabSz="457189" rtl="0" eaLnBrk="1" fontAlgn="auto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Tx/>
        <a:buFontTx/>
        <a:buNone/>
        <a:tabLst/>
        <a:defRPr sz="2800" kern="1200">
          <a:solidFill>
            <a:srgbClr val="58585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58585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58585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9403" y="2919471"/>
            <a:ext cx="6544962" cy="828478"/>
          </a:xfrm>
        </p:spPr>
        <p:txBody>
          <a:bodyPr>
            <a:normAutofit fontScale="90000"/>
          </a:bodyPr>
          <a:lstStyle/>
          <a:p>
            <a:r>
              <a:rPr lang="en-AU" dirty="0"/>
              <a:t>Melbourne’s Successes with our International Partners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86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848" y="1440283"/>
            <a:ext cx="4065224" cy="42685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1"/>
          </p:nvPr>
        </p:nvSpPr>
        <p:spPr>
          <a:xfrm>
            <a:off x="432152" y="1294979"/>
            <a:ext cx="3655106" cy="4413843"/>
          </a:xfrm>
        </p:spPr>
        <p:txBody>
          <a:bodyPr/>
          <a:lstStyle/>
          <a:p>
            <a:r>
              <a:rPr lang="en-AU" sz="2000" dirty="0"/>
              <a:t>Melbourne’s Relationships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Boston (1985)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Milan (2004)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Osaka (1978)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Tianjin (1980)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Thessaloniki (1984)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fi-FI" sz="20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2000" b="0" dirty="0"/>
              <a:t>St Petersburg (1989)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Section 1.8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6911D0C-53AA-A843-8220-FE248E68A65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75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Section 1.9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76" y="1625620"/>
            <a:ext cx="4907724" cy="35302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Content Placeholder 9"/>
          <p:cNvSpPr>
            <a:spLocks noGrp="1"/>
          </p:cNvSpPr>
          <p:nvPr>
            <p:ph idx="11"/>
          </p:nvPr>
        </p:nvSpPr>
        <p:spPr>
          <a:xfrm>
            <a:off x="5844113" y="2044125"/>
            <a:ext cx="2914296" cy="2516857"/>
          </a:xfrm>
        </p:spPr>
        <p:txBody>
          <a:bodyPr/>
          <a:lstStyle/>
          <a:p>
            <a:r>
              <a:rPr lang="en-AU" sz="1800" dirty="0"/>
              <a:t>Other Relationships</a:t>
            </a:r>
          </a:p>
          <a:p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b="0" dirty="0"/>
              <a:t>Strategic Relationships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800" b="0" dirty="0"/>
              <a:t>Business Partner Cities Network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037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73" y="2588964"/>
            <a:ext cx="4385344" cy="3266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1.10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183323" y="1305612"/>
            <a:ext cx="3657599" cy="3929534"/>
          </a:xfrm>
        </p:spPr>
        <p:txBody>
          <a:bodyPr/>
          <a:lstStyle/>
          <a:p>
            <a:r>
              <a:rPr lang="en-AU" dirty="0"/>
              <a:t>From Market Approach to Sector Approach</a:t>
            </a:r>
          </a:p>
          <a:p>
            <a:endParaRPr lang="en-AU" sz="1400" dirty="0"/>
          </a:p>
          <a:p>
            <a:pPr>
              <a:defRPr/>
            </a:pPr>
            <a:r>
              <a:rPr lang="en-GB" b="0" dirty="0"/>
              <a:t>Health – Life Sciences, Biotechnology, Regenerative Medicine.</a:t>
            </a:r>
          </a:p>
          <a:p>
            <a:pPr>
              <a:defRPr/>
            </a:pPr>
            <a:endParaRPr lang="en-GB" b="0" dirty="0"/>
          </a:p>
          <a:p>
            <a:pPr>
              <a:defRPr/>
            </a:pPr>
            <a:r>
              <a:rPr lang="en-GB" b="0" dirty="0"/>
              <a:t>Liveability – City Design, Public Transport</a:t>
            </a:r>
          </a:p>
          <a:p>
            <a:pPr>
              <a:defRPr/>
            </a:pPr>
            <a:endParaRPr lang="en-GB" b="0" dirty="0"/>
          </a:p>
          <a:p>
            <a:pPr>
              <a:defRPr/>
            </a:pPr>
            <a:r>
              <a:rPr lang="en-GB" b="0" dirty="0"/>
              <a:t>Startups &amp; Innovation</a:t>
            </a:r>
          </a:p>
          <a:p>
            <a:pPr>
              <a:defRPr/>
            </a:pPr>
            <a:endParaRPr lang="en-GB" b="0" dirty="0"/>
          </a:p>
          <a:p>
            <a:pPr>
              <a:defRPr/>
            </a:pPr>
            <a:r>
              <a:rPr lang="en-GB" b="0" dirty="0"/>
              <a:t>Education – Cultural integration</a:t>
            </a:r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800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1.12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5233053" y="1035699"/>
            <a:ext cx="2985530" cy="4738683"/>
          </a:xfrm>
        </p:spPr>
        <p:txBody>
          <a:bodyPr/>
          <a:lstStyle/>
          <a:p>
            <a:r>
              <a:rPr lang="en-AU" sz="1800" dirty="0"/>
              <a:t>Business Missions</a:t>
            </a:r>
          </a:p>
          <a:p>
            <a:pPr>
              <a:defRPr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2018 to Japan and China</a:t>
            </a:r>
          </a:p>
          <a:p>
            <a:pPr>
              <a:defRPr/>
            </a:pPr>
            <a:r>
              <a:rPr lang="en-GB" b="0" dirty="0"/>
              <a:t>	- Osaka, Beijing, Tianjin, 		   Wuxi, Suzhou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2017 to India</a:t>
            </a:r>
          </a:p>
          <a:p>
            <a:pPr>
              <a:defRPr/>
            </a:pPr>
            <a:r>
              <a:rPr lang="en-GB" b="0" dirty="0"/>
              <a:t>	- Mumbai, New Delhi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GB" b="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Incoming missions</a:t>
            </a:r>
          </a:p>
          <a:p>
            <a:endParaRPr lang="en-US" sz="1200" dirty="0"/>
          </a:p>
          <a:p>
            <a:endParaRPr lang="en-US" sz="1200" dirty="0"/>
          </a:p>
          <a:p>
            <a:pPr lvl="0"/>
            <a:r>
              <a:rPr lang="en-AU" sz="1800" dirty="0"/>
              <a:t>International Projects</a:t>
            </a:r>
          </a:p>
          <a:p>
            <a:pPr lvl="0"/>
            <a:endParaRPr lang="en-AU" sz="1800" dirty="0"/>
          </a:p>
          <a:p>
            <a:pPr lvl="0">
              <a:defRPr/>
            </a:pPr>
            <a:r>
              <a:rPr lang="en-GB" b="0" dirty="0"/>
              <a:t>Jiangsu-Victoria Research and Innovation Centre</a:t>
            </a:r>
          </a:p>
          <a:p>
            <a:pPr lvl="0">
              <a:defRPr/>
            </a:pPr>
            <a:endParaRPr lang="en-GB" b="0" dirty="0"/>
          </a:p>
          <a:p>
            <a:pPr lvl="0">
              <a:defRPr/>
            </a:pPr>
            <a:r>
              <a:rPr lang="en-GB" b="0" dirty="0"/>
              <a:t>Melbourne Osaka Health Innovation Exchange</a:t>
            </a:r>
          </a:p>
          <a:p>
            <a:pPr lvl="0"/>
            <a:endParaRPr lang="en-AU" sz="1800" dirty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228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49" y="1035699"/>
            <a:ext cx="3313329" cy="2150341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450" y="3579303"/>
            <a:ext cx="3313328" cy="219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61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37988" y="8484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endParaRPr lang="en-US" sz="1600" b="1" i="0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1.12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3"/>
          </p:nvPr>
        </p:nvSpPr>
        <p:spPr>
          <a:xfrm>
            <a:off x="870374" y="1639953"/>
            <a:ext cx="2985530" cy="2579507"/>
          </a:xfrm>
        </p:spPr>
        <p:txBody>
          <a:bodyPr/>
          <a:lstStyle/>
          <a:p>
            <a:pPr lvl="0"/>
            <a:r>
              <a:rPr lang="en-AU" sz="1800" dirty="0"/>
              <a:t>Ongoing Projects</a:t>
            </a:r>
          </a:p>
          <a:p>
            <a:pPr lvl="0">
              <a:defRPr/>
            </a:pPr>
            <a:endParaRPr lang="en-GB" sz="1400" b="0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Leaders exchange programs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en-GB" b="0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Support of festivals and community organisations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endParaRPr lang="en-GB" b="0" dirty="0"/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en-GB" b="0" dirty="0"/>
              <a:t>Civic exchange</a:t>
            </a:r>
          </a:p>
          <a:p>
            <a:pPr lvl="0"/>
            <a:endParaRPr lang="en-AU" sz="1800" dirty="0"/>
          </a:p>
          <a:p>
            <a:endParaRPr lang="en-US" sz="1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9228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Picture 10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989" y="848412"/>
            <a:ext cx="3471740" cy="2577833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988" y="3546252"/>
            <a:ext cx="3471741" cy="250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3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1.13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751681"/>
            <a:ext cx="3189383" cy="2500829"/>
          </a:xfrm>
        </p:spPr>
        <p:txBody>
          <a:bodyPr/>
          <a:lstStyle/>
          <a:p>
            <a:pPr lvl="0"/>
            <a:r>
              <a:rPr lang="en-AU" sz="1600" dirty="0"/>
              <a:t>Ongoing Projects</a:t>
            </a:r>
          </a:p>
          <a:p>
            <a:pPr>
              <a:defRPr/>
            </a:pPr>
            <a:endParaRPr lang="en-GB" sz="1400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400" b="0" dirty="0"/>
              <a:t>Leaders exchange programs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400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400" b="0" dirty="0"/>
              <a:t>Support of festivals and community organisations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400" b="0" dirty="0"/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400" b="0" dirty="0"/>
              <a:t>Civic exchange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94734" y="6334455"/>
            <a:ext cx="2493818" cy="365125"/>
          </a:xfrm>
        </p:spPr>
        <p:txBody>
          <a:bodyPr/>
          <a:lstStyle/>
          <a:p>
            <a:fld id="{E6911D0C-53AA-A843-8220-FE248E68A65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757" y="1844357"/>
            <a:ext cx="4468086" cy="335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06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192463"/>
            <a:ext cx="6545263" cy="687387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01283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2277685"/>
      </p:ext>
    </p:extLst>
  </p:cSld>
  <p:clrMapOvr>
    <a:masterClrMapping/>
  </p:clrMapOvr>
</p:sld>
</file>

<file path=ppt/theme/theme1.xml><?xml version="1.0" encoding="utf-8"?>
<a:theme xmlns:a="http://schemas.openxmlformats.org/drawingml/2006/main" name="2262_CoM_powerpoint_4_3_ratio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/>
      </a:bodyPr>
      <a:lstStyle>
        <a:defPPr>
          <a:defRPr sz="1600" b="1" i="0" baseline="0" dirty="0" smtClean="0">
            <a:latin typeface="Arial" charset="0"/>
            <a:ea typeface="Arial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2262_CoM_powerpoint_4_3_ratio_template</Template>
  <TotalTime>133</TotalTime>
  <Words>123</Words>
  <Application>Microsoft Office PowerPoint</Application>
  <PresentationFormat>On-screen Show (4:3)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gotham</vt:lpstr>
      <vt:lpstr>Gotham Book</vt:lpstr>
      <vt:lpstr>Trebuchet MS</vt:lpstr>
      <vt:lpstr>2262_CoM_powerpoint_4_3_ratio_template</vt:lpstr>
      <vt:lpstr>Custom Design</vt:lpstr>
      <vt:lpstr>Melbourne’s Successes with our International Partners</vt:lpstr>
      <vt:lpstr>Section 1.8</vt:lpstr>
      <vt:lpstr>Section 1.9</vt:lpstr>
      <vt:lpstr>Section 1.10</vt:lpstr>
      <vt:lpstr>Section 1.12</vt:lpstr>
      <vt:lpstr>Section 1.12</vt:lpstr>
      <vt:lpstr>Section 1.13</vt:lpstr>
      <vt:lpstr>Questions</vt:lpstr>
      <vt:lpstr>PowerPoint Presentation</vt:lpstr>
      <vt:lpstr>PowerPoint Presentation</vt:lpstr>
    </vt:vector>
  </TitlesOfParts>
  <Company>City Of Melbourne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User Guide to CoM Powerpoint template</dc:title>
  <dc:creator>D'Arcy Butler</dc:creator>
  <cp:lastModifiedBy>Mike Jakins</cp:lastModifiedBy>
  <cp:revision>15</cp:revision>
  <cp:lastPrinted>2016-08-25T07:32:31Z</cp:lastPrinted>
  <dcterms:created xsi:type="dcterms:W3CDTF">2018-07-16T06:15:20Z</dcterms:created>
  <dcterms:modified xsi:type="dcterms:W3CDTF">2018-07-21T05:56:11Z</dcterms:modified>
</cp:coreProperties>
</file>