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ABB1C-E864-4D78-91B7-B1903197C802}" v="1" dt="2018-07-21T05:53:45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9" autoAdjust="0"/>
  </p:normalViewPr>
  <p:slideViewPr>
    <p:cSldViewPr>
      <p:cViewPr varScale="1">
        <p:scale>
          <a:sx n="113" d="100"/>
          <a:sy n="113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D8FC-BCB1-44AC-8720-CC903248FF71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8FB2F-EF75-4D8E-A76E-BF8B49F0AF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11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8FB2F-EF75-4D8E-A76E-BF8B49F0AFC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805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91D3-1F67-47DF-A2D5-382300453DB1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06DD-B425-4F0B-AF00-A3E20353A07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91D3-1F67-47DF-A2D5-382300453DB1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06DD-B425-4F0B-AF00-A3E20353A07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91D3-1F67-47DF-A2D5-382300453DB1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06DD-B425-4F0B-AF00-A3E20353A07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91D3-1F67-47DF-A2D5-382300453DB1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06DD-B425-4F0B-AF00-A3E20353A07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91D3-1F67-47DF-A2D5-382300453DB1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06DD-B425-4F0B-AF00-A3E20353A07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91D3-1F67-47DF-A2D5-382300453DB1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06DD-B425-4F0B-AF00-A3E20353A07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91D3-1F67-47DF-A2D5-382300453DB1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06DD-B425-4F0B-AF00-A3E20353A07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91D3-1F67-47DF-A2D5-382300453DB1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06DD-B425-4F0B-AF00-A3E20353A07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91D3-1F67-47DF-A2D5-382300453DB1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06DD-B425-4F0B-AF00-A3E20353A07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91D3-1F67-47DF-A2D5-382300453DB1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5306DD-B425-4F0B-AF00-A3E20353A07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691D3-1F67-47DF-A2D5-382300453DB1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06DD-B425-4F0B-AF00-A3E20353A07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34691D3-1F67-47DF-A2D5-382300453DB1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15306DD-B425-4F0B-AF00-A3E20353A078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4400" dirty="0" err="1"/>
              <a:t>Buloke’s</a:t>
            </a:r>
            <a:r>
              <a:rPr lang="en-AU" sz="4400" dirty="0"/>
              <a:t>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47189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20940" cy="548640"/>
          </a:xfrm>
        </p:spPr>
        <p:txBody>
          <a:bodyPr/>
          <a:lstStyle/>
          <a:p>
            <a:r>
              <a:rPr lang="en-AU" sz="4400" dirty="0" err="1"/>
              <a:t>Buloke</a:t>
            </a:r>
            <a:r>
              <a:rPr lang="en-AU" sz="4400" dirty="0"/>
              <a:t> Shire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484784"/>
            <a:ext cx="3754760" cy="4525963"/>
          </a:xfrm>
        </p:spPr>
        <p:txBody>
          <a:bodyPr>
            <a:norm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Land Mass: 8000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Population: 6,240 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Roads: 5,300km</a:t>
            </a:r>
          </a:p>
          <a:p>
            <a:pPr marL="0" indent="0">
              <a:buNone/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Every person has 1.3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/ km to live in and 840m of road to look after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-99392"/>
            <a:ext cx="3352669" cy="701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1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60648"/>
            <a:ext cx="8183834" cy="6386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1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697" y="620688"/>
            <a:ext cx="8408767" cy="56113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744" y="1268760"/>
            <a:ext cx="8664736" cy="40564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8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Buloke’s</a:t>
            </a:r>
            <a:r>
              <a:rPr lang="en-AU" dirty="0"/>
              <a:t> Big Builds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" y="0"/>
            <a:ext cx="9144073" cy="685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1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9511551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6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815</TotalTime>
  <Words>38</Words>
  <Application>Microsoft Office PowerPoint</Application>
  <PresentationFormat>On-screen Show (4:3)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Buloke’s OVERVIEW</vt:lpstr>
      <vt:lpstr>Buloke Shire</vt:lpstr>
      <vt:lpstr>PowerPoint Presentation</vt:lpstr>
      <vt:lpstr>PowerPoint Presentation</vt:lpstr>
      <vt:lpstr>PowerPoint Presentation</vt:lpstr>
      <vt:lpstr>Buloke’s Big Builds</vt:lpstr>
      <vt:lpstr>PowerPoint Presentation</vt:lpstr>
    </vt:vector>
  </TitlesOfParts>
  <Company>Buloke 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Judd</dc:creator>
  <cp:lastModifiedBy>Mike Jakins</cp:lastModifiedBy>
  <cp:revision>25</cp:revision>
  <dcterms:created xsi:type="dcterms:W3CDTF">2018-03-15T09:20:53Z</dcterms:created>
  <dcterms:modified xsi:type="dcterms:W3CDTF">2018-07-21T05:53:54Z</dcterms:modified>
</cp:coreProperties>
</file>