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0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3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574" autoAdjust="0"/>
  </p:normalViewPr>
  <p:slideViewPr>
    <p:cSldViewPr>
      <p:cViewPr varScale="1">
        <p:scale>
          <a:sx n="109" d="100"/>
          <a:sy n="109" d="100"/>
        </p:scale>
        <p:origin x="15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4ABCE-8BDD-4D82-9715-488E9B33A179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5D187-8EE1-4D9F-B589-F452CD5C90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5D187-8EE1-4D9F-B589-F452CD5C903F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1E920C-595B-45EB-8C23-81A3AEB3E7EA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58B5DB-1FDF-4A70-A478-5B9CE2BA758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The Victorian Sister Cities Forum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Wednesday 18 July 2018                                                                              Queen’s Hall                                                                                      Parliament House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of Melbourne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2286000"/>
            <a:ext cx="4038600" cy="4434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  Melbourne’s Business and Civic Successes with its International     Partners</a:t>
            </a:r>
          </a:p>
          <a:p>
            <a:pPr>
              <a:buNone/>
            </a:pPr>
            <a:endParaRPr lang="en-US" sz="4800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3962400" y="3124199"/>
            <a:ext cx="4724400" cy="3230725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 smtClean="0"/>
          </a:p>
          <a:p>
            <a:pPr marL="0">
              <a:spcBef>
                <a:spcPts val="0"/>
              </a:spcBef>
              <a:buNone/>
            </a:pPr>
            <a:r>
              <a:rPr lang="en-US" dirty="0" smtClean="0"/>
              <a:t>D’Arcy Butler </a:t>
            </a:r>
          </a:p>
          <a:p>
            <a:pPr marL="0">
              <a:spcBef>
                <a:spcPts val="0"/>
              </a:spcBef>
              <a:buNone/>
            </a:pPr>
            <a:r>
              <a:rPr lang="en-US" dirty="0" smtClean="0"/>
              <a:t>Business Development Officer</a:t>
            </a:r>
          </a:p>
          <a:p>
            <a:pPr marL="0">
              <a:spcBef>
                <a:spcPts val="0"/>
              </a:spcBef>
              <a:buNone/>
            </a:pPr>
            <a:r>
              <a:rPr lang="en-US" dirty="0" smtClean="0"/>
              <a:t>International and Civic Services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of Greater Dandenong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>
          <a:xfrm>
            <a:off x="76200" y="2271032"/>
            <a:ext cx="4343400" cy="443484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200" dirty="0" smtClean="0"/>
              <a:t>Local Opportunities for Economic Relationships        How and Why?</a:t>
            </a:r>
            <a:endParaRPr lang="en-US" sz="3200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267200" y="4648200"/>
            <a:ext cx="4648200" cy="211851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Paul Kearsley                       Group Manager    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Greater </a:t>
            </a:r>
            <a:r>
              <a:rPr lang="en-US" dirty="0" smtClean="0"/>
              <a:t>Dandenong Business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of Frankston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>
          <a:xfrm>
            <a:off x="152400" y="2362200"/>
            <a:ext cx="4038600" cy="4434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	</a:t>
            </a:r>
            <a:r>
              <a:rPr lang="en-US" sz="3200" dirty="0" smtClean="0"/>
              <a:t>The Community Based Model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724400" y="3352800"/>
            <a:ext cx="4038600" cy="3261515"/>
          </a:xfrm>
        </p:spPr>
        <p:txBody>
          <a:bodyPr>
            <a:normAutofit/>
          </a:bodyPr>
          <a:lstStyle/>
          <a:p>
            <a:r>
              <a:rPr lang="en-US" dirty="0"/>
              <a:t>Cr </a:t>
            </a:r>
            <a:r>
              <a:rPr lang="en-US" dirty="0" smtClean="0"/>
              <a:t>Colin Hampton                     </a:t>
            </a:r>
            <a:r>
              <a:rPr lang="en-US" dirty="0"/>
              <a:t>Mayor                                                    </a:t>
            </a:r>
            <a:r>
              <a:rPr lang="en-US" dirty="0" smtClean="0"/>
              <a:t>City of Frankston</a:t>
            </a:r>
          </a:p>
          <a:p>
            <a:r>
              <a:rPr lang="en-US" dirty="0" smtClean="0"/>
              <a:t>Peter Patterson                    Chairperson                                                    Frankston </a:t>
            </a:r>
            <a:r>
              <a:rPr lang="en-US" dirty="0" err="1" smtClean="0"/>
              <a:t>Susono</a:t>
            </a:r>
            <a:r>
              <a:rPr lang="en-US" dirty="0" smtClean="0"/>
              <a:t> Friendship Association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Mildura</a:t>
            </a:r>
            <a:r>
              <a:rPr lang="en-US" dirty="0" smtClean="0"/>
              <a:t> Rural City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9600" y="4343400"/>
            <a:ext cx="4343400" cy="4434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Cr Mark </a:t>
            </a:r>
            <a:r>
              <a:rPr lang="en-US" dirty="0" err="1" smtClean="0"/>
              <a:t>Eckel</a:t>
            </a:r>
            <a:r>
              <a:rPr lang="en-US" dirty="0" smtClean="0"/>
              <a:t>                           Mayor                                       </a:t>
            </a:r>
            <a:r>
              <a:rPr lang="en-US" dirty="0" err="1" smtClean="0"/>
              <a:t>Mildura</a:t>
            </a:r>
            <a:r>
              <a:rPr lang="en-US" dirty="0" smtClean="0"/>
              <a:t> Rural City </a:t>
            </a:r>
            <a:r>
              <a:rPr lang="en-US" dirty="0" smtClean="0"/>
              <a:t>Council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209800"/>
            <a:ext cx="40386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Study </a:t>
            </a:r>
            <a:r>
              <a:rPr lang="en-US" sz="3200" dirty="0" err="1" smtClean="0"/>
              <a:t>Mildura</a:t>
            </a:r>
            <a:r>
              <a:rPr lang="en-US" sz="3200" dirty="0" smtClean="0"/>
              <a:t>  </a:t>
            </a:r>
            <a:endParaRPr lang="en-US" sz="3200" dirty="0" smtClean="0"/>
          </a:p>
          <a:p>
            <a:pPr algn="r">
              <a:buNone/>
            </a:pPr>
            <a:endParaRPr lang="en-US" sz="4800" dirty="0" smtClean="0"/>
          </a:p>
          <a:p>
            <a:pPr algn="r">
              <a:buNone/>
            </a:pPr>
            <a:endParaRPr lang="en-US" sz="4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Bendigo Sister Cities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20085"/>
            <a:ext cx="4876800" cy="443484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3200" dirty="0" smtClean="0"/>
              <a:t>Creating Value                                  Sister City Engagement and Activation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1369" y="2362200"/>
            <a:ext cx="4800600" cy="443484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Ningning</a:t>
            </a:r>
            <a:r>
              <a:rPr lang="en-US" sz="2400" dirty="0" smtClean="0"/>
              <a:t> Zhang                             Chair                                            Bendigo Sister Cities Committee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Sister Schools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920085"/>
            <a:ext cx="4267200" cy="4434840"/>
          </a:xfrm>
        </p:spPr>
        <p:txBody>
          <a:bodyPr>
            <a:normAutofit fontScale="92500"/>
          </a:bodyPr>
          <a:lstStyle/>
          <a:p>
            <a:pPr algn="r">
              <a:buNone/>
            </a:pPr>
            <a:r>
              <a:rPr lang="en-US" dirty="0" smtClean="0"/>
              <a:t>   </a:t>
            </a:r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 smtClean="0"/>
          </a:p>
          <a:p>
            <a:pPr indent="0">
              <a:buNone/>
            </a:pPr>
            <a:r>
              <a:rPr lang="en-US" sz="3500" dirty="0" smtClean="0"/>
              <a:t>Dr Vivianne Nikou Principal Alphington Grammar School</a:t>
            </a:r>
            <a:endParaRPr lang="en-US" sz="35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Sister City Bridge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400" dirty="0" smtClean="0"/>
              <a:t>A </a:t>
            </a:r>
            <a:r>
              <a:rPr lang="en-US" sz="4400" dirty="0" smtClean="0"/>
              <a:t>Report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0" y="1920085"/>
            <a:ext cx="4876800" cy="443484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200" dirty="0" smtClean="0"/>
              <a:t>	James </a:t>
            </a:r>
            <a:r>
              <a:rPr lang="en-US" sz="3200" dirty="0" err="1" smtClean="0"/>
              <a:t>Scullin</a:t>
            </a:r>
            <a:r>
              <a:rPr lang="en-US" sz="3200" dirty="0" smtClean="0"/>
              <a:t>                               Project Manager Australia China Business Council</a:t>
            </a:r>
            <a:endParaRPr lang="en-US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 and Summing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0" y="1981200"/>
            <a:ext cx="4191000" cy="443484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3500" dirty="0" smtClean="0"/>
              <a:t>Bill Wilson                         President                       Sister Cities Australia</a:t>
            </a:r>
            <a:endParaRPr lang="en-US" sz="35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 of Forum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854696" cy="1752600"/>
          </a:xfrm>
        </p:spPr>
        <p:txBody>
          <a:bodyPr/>
          <a:lstStyle/>
          <a:p>
            <a:r>
              <a:rPr lang="en-US" dirty="0" smtClean="0"/>
              <a:t>Christina </a:t>
            </a:r>
            <a:r>
              <a:rPr lang="en-US" dirty="0" err="1" smtClean="0"/>
              <a:t>Despoteris</a:t>
            </a:r>
            <a:endParaRPr lang="en-US" dirty="0" smtClean="0"/>
          </a:p>
          <a:p>
            <a:r>
              <a:rPr lang="en-US" dirty="0" smtClean="0"/>
              <a:t>Coordinator</a:t>
            </a:r>
          </a:p>
          <a:p>
            <a:r>
              <a:rPr lang="en-US" dirty="0" smtClean="0"/>
              <a:t>Victorian Sister Cities Forum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48600" cy="2438400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Christina Despoteris                                                                     Executive Member Sister Cities Australia Coordinator Victorian Sister Cities Forum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Address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854696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Hon </a:t>
            </a:r>
            <a:r>
              <a:rPr lang="en-US" dirty="0" smtClean="0"/>
              <a:t>Bruce Atkinson MLC </a:t>
            </a:r>
          </a:p>
          <a:p>
            <a:r>
              <a:rPr lang="en-US" dirty="0" smtClean="0"/>
              <a:t>President of the Legislative Council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Address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838200" y="4038600"/>
            <a:ext cx="7854696" cy="1752600"/>
          </a:xfrm>
        </p:spPr>
        <p:txBody>
          <a:bodyPr/>
          <a:lstStyle/>
          <a:p>
            <a:r>
              <a:rPr lang="en-US" dirty="0" smtClean="0"/>
              <a:t>Bill Wilson                                                                           President                                                                                        Sister Cities Australia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Origins of Sister Cities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854696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Edginton</a:t>
            </a:r>
            <a:r>
              <a:rPr lang="en-US" dirty="0" smtClean="0"/>
              <a:t>                                                                                       Public Affairs Officer                                                                             United States Consulate General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Cultural Assets of Sister City Relationships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924800" cy="236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 </a:t>
            </a:r>
            <a:r>
              <a:rPr lang="en-US" dirty="0" err="1" smtClean="0"/>
              <a:t>Bulent</a:t>
            </a:r>
            <a:r>
              <a:rPr lang="en-US" dirty="0" smtClean="0"/>
              <a:t> (Hass) </a:t>
            </a:r>
            <a:r>
              <a:rPr lang="en-US" dirty="0" err="1" smtClean="0"/>
              <a:t>Dellal</a:t>
            </a:r>
            <a:r>
              <a:rPr lang="en-US" dirty="0" smtClean="0"/>
              <a:t> AO</a:t>
            </a:r>
          </a:p>
          <a:p>
            <a:r>
              <a:rPr lang="en-US" dirty="0" smtClean="0"/>
              <a:t>Executive </a:t>
            </a:r>
            <a:r>
              <a:rPr lang="en-US" dirty="0" smtClean="0"/>
              <a:t>Director</a:t>
            </a:r>
          </a:p>
          <a:p>
            <a:r>
              <a:rPr lang="en-US" dirty="0" smtClean="0"/>
              <a:t>Australian Multicultural Foundation </a:t>
            </a:r>
          </a:p>
          <a:p>
            <a:r>
              <a:rPr lang="en-US" dirty="0" smtClean="0"/>
              <a:t>Chairman </a:t>
            </a:r>
          </a:p>
          <a:p>
            <a:r>
              <a:rPr lang="en-US" dirty="0" smtClean="0"/>
              <a:t>Special Broadcasting Service (SBS)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Economic Benefits of Sister City Relationships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4114800"/>
            <a:ext cx="7854696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Dr Vasilis Sarafidis                                                         Associate Professor                                                               Econometrics and Business Statistics                                    Monash University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854696" cy="17526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Kazuyoshi Matsunaga</a:t>
            </a:r>
          </a:p>
          <a:p>
            <a:pPr>
              <a:buNone/>
            </a:pPr>
            <a:r>
              <a:rPr lang="en-US" sz="2400" dirty="0" smtClean="0"/>
              <a:t>Consul-General of </a:t>
            </a:r>
            <a:r>
              <a:rPr lang="en-US" sz="2400" dirty="0" smtClean="0"/>
              <a:t>Japan, Melbourne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562708" y="934159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8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Diversity of Sister City Relationships and Associated Challenges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Q &amp; 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Local Government Collaboration</a:t>
            </a:r>
            <a:endParaRPr lang="en-US" sz="3200" dirty="0"/>
          </a:p>
        </p:txBody>
      </p:sp>
      <p:sp>
        <p:nvSpPr>
          <p:cNvPr id="22" name="Content Placeholder 21"/>
          <p:cNvSpPr>
            <a:spLocks noGrp="1"/>
          </p:cNvSpPr>
          <p:nvPr>
            <p:ph sz="half" idx="1"/>
          </p:nvPr>
        </p:nvSpPr>
        <p:spPr>
          <a:xfrm>
            <a:off x="4343400" y="1600200"/>
            <a:ext cx="43434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 Mary Lalios  (Chair)                                            President                                              Municipal Association </a:t>
            </a:r>
            <a:r>
              <a:rPr lang="en-US" dirty="0" smtClean="0"/>
              <a:t>Victoria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Cr Angela Altair                      Mayor                                                    Hobsons Bay City Council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Cr David Pollard                       Mayor                                                           Buloke Shire Council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Cr Bernadene</a:t>
            </a:r>
            <a:r>
              <a:rPr lang="en-US" dirty="0"/>
              <a:t> </a:t>
            </a:r>
            <a:r>
              <a:rPr lang="en-US" dirty="0" smtClean="0"/>
              <a:t>Voss                               Mayor                                                                        City of Port Phillip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283</Words>
  <Application>Microsoft Office PowerPoint</Application>
  <PresentationFormat>On-screen Show (4:3)</PresentationFormat>
  <Paragraphs>93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Constantia</vt:lpstr>
      <vt:lpstr>Wingdings 2</vt:lpstr>
      <vt:lpstr>Flow</vt:lpstr>
      <vt:lpstr>The Victorian Sister Cities Forum</vt:lpstr>
      <vt:lpstr>Introduction</vt:lpstr>
      <vt:lpstr>Welcome Address</vt:lpstr>
      <vt:lpstr>Welcome Address</vt:lpstr>
      <vt:lpstr>Origins of Sister Cities</vt:lpstr>
      <vt:lpstr>The Cultural Assets of Sister City Relationships</vt:lpstr>
      <vt:lpstr>The Economic Benefits of Sister City Relationships</vt:lpstr>
      <vt:lpstr> </vt:lpstr>
      <vt:lpstr>Q &amp; A </vt:lpstr>
      <vt:lpstr>City of Melbourne</vt:lpstr>
      <vt:lpstr>City of Greater Dandenong</vt:lpstr>
      <vt:lpstr>City of Frankston</vt:lpstr>
      <vt:lpstr>Mildura Rural City Council</vt:lpstr>
      <vt:lpstr>Bendigo Sister Cities Committee</vt:lpstr>
      <vt:lpstr>Sister Schools Model</vt:lpstr>
      <vt:lpstr>Sister City Bridge </vt:lpstr>
      <vt:lpstr>Q&amp;A and Summing Up</vt:lpstr>
      <vt:lpstr>Conclusion of Forum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Victorian Sister Cities Forum</dc:title>
  <dc:creator>Toshiba</dc:creator>
  <cp:lastModifiedBy>Natalie Tyler</cp:lastModifiedBy>
  <cp:revision>40</cp:revision>
  <dcterms:created xsi:type="dcterms:W3CDTF">2018-06-01T09:15:07Z</dcterms:created>
  <dcterms:modified xsi:type="dcterms:W3CDTF">2018-07-11T00:37:23Z</dcterms:modified>
</cp:coreProperties>
</file>