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325" r:id="rId13"/>
    <p:sldId id="328" r:id="rId14"/>
    <p:sldId id="330" r:id="rId15"/>
    <p:sldId id="306" r:id="rId16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000000"/>
          </p15:clr>
        </p15:guide>
        <p15:guide id="2" pos="2141" userDrawn="1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jxFI6OIW/p31JZUeGlz7IEcyUh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FAADC"/>
    <a:srgbClr val="9EE4F2"/>
    <a:srgbClr val="FFFFFF"/>
    <a:srgbClr val="F6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C0643D-9C68-47A8-8C9B-C42F1515741A}">
  <a:tblStyle styleId="{19C0643D-9C68-47A8-8C9B-C42F151574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5847" autoAdjust="0"/>
  </p:normalViewPr>
  <p:slideViewPr>
    <p:cSldViewPr snapToGrid="0">
      <p:cViewPr varScale="1">
        <p:scale>
          <a:sx n="98" d="100"/>
          <a:sy n="98" d="100"/>
        </p:scale>
        <p:origin x="81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72" Type="http://customschemas.google.com/relationships/presentationmetadata" Target="metadata"/><Relationship Id="rId3" Type="http://schemas.openxmlformats.org/officeDocument/2006/relationships/slide" Target="slides/slide2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7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choperryi0406@outlook.jp" userId="d2aaf02cb87b9c29" providerId="LiveId" clId="{C90983E4-0F59-41C3-8719-455BDDCAFF61}"/>
    <pc:docChg chg="custSel delSld modSld delMainMaster">
      <pc:chgData name="huchoperryi0406@outlook.jp" userId="d2aaf02cb87b9c29" providerId="LiveId" clId="{C90983E4-0F59-41C3-8719-455BDDCAFF61}" dt="2022-11-13T22:12:08.581" v="19" actId="21"/>
      <pc:docMkLst>
        <pc:docMk/>
      </pc:docMkLst>
      <pc:sldChg chg="del">
        <pc:chgData name="huchoperryi0406@outlook.jp" userId="d2aaf02cb87b9c29" providerId="LiveId" clId="{C90983E4-0F59-41C3-8719-455BDDCAFF61}" dt="2022-11-13T21:57:49.310" v="1" actId="2696"/>
        <pc:sldMkLst>
          <pc:docMk/>
          <pc:sldMk cId="0" sldId="259"/>
        </pc:sldMkLst>
      </pc:sldChg>
      <pc:sldChg chg="del">
        <pc:chgData name="huchoperryi0406@outlook.jp" userId="d2aaf02cb87b9c29" providerId="LiveId" clId="{C90983E4-0F59-41C3-8719-455BDDCAFF61}" dt="2022-11-13T21:57:54.440" v="2" actId="2696"/>
        <pc:sldMkLst>
          <pc:docMk/>
          <pc:sldMk cId="0" sldId="261"/>
        </pc:sldMkLst>
      </pc:sldChg>
      <pc:sldChg chg="del">
        <pc:chgData name="huchoperryi0406@outlook.jp" userId="d2aaf02cb87b9c29" providerId="LiveId" clId="{C90983E4-0F59-41C3-8719-455BDDCAFF61}" dt="2022-11-13T21:57:59.754" v="3" actId="2696"/>
        <pc:sldMkLst>
          <pc:docMk/>
          <pc:sldMk cId="0" sldId="263"/>
        </pc:sldMkLst>
      </pc:sldChg>
      <pc:sldChg chg="delSp mod">
        <pc:chgData name="huchoperryi0406@outlook.jp" userId="d2aaf02cb87b9c29" providerId="LiveId" clId="{C90983E4-0F59-41C3-8719-455BDDCAFF61}" dt="2022-11-13T22:11:59.229" v="18" actId="21"/>
        <pc:sldMkLst>
          <pc:docMk/>
          <pc:sldMk cId="0" sldId="264"/>
        </pc:sldMkLst>
        <pc:spChg chg="del">
          <ac:chgData name="huchoperryi0406@outlook.jp" userId="d2aaf02cb87b9c29" providerId="LiveId" clId="{C90983E4-0F59-41C3-8719-455BDDCAFF61}" dt="2022-11-13T22:11:59.229" v="18" actId="21"/>
          <ac:spMkLst>
            <pc:docMk/>
            <pc:sldMk cId="0" sldId="264"/>
            <ac:spMk id="211" creationId="{00000000-0000-0000-0000-000000000000}"/>
          </ac:spMkLst>
        </pc:spChg>
      </pc:sldChg>
      <pc:sldChg chg="del">
        <pc:chgData name="huchoperryi0406@outlook.jp" userId="d2aaf02cb87b9c29" providerId="LiveId" clId="{C90983E4-0F59-41C3-8719-455BDDCAFF61}" dt="2022-11-13T21:58:07.561" v="4" actId="2696"/>
        <pc:sldMkLst>
          <pc:docMk/>
          <pc:sldMk cId="0" sldId="265"/>
        </pc:sldMkLst>
      </pc:sldChg>
      <pc:sldChg chg="del">
        <pc:chgData name="huchoperryi0406@outlook.jp" userId="d2aaf02cb87b9c29" providerId="LiveId" clId="{C90983E4-0F59-41C3-8719-455BDDCAFF61}" dt="2022-11-13T21:58:13.680" v="5" actId="2696"/>
        <pc:sldMkLst>
          <pc:docMk/>
          <pc:sldMk cId="0" sldId="267"/>
        </pc:sldMkLst>
      </pc:sldChg>
      <pc:sldChg chg="delSp mod">
        <pc:chgData name="huchoperryi0406@outlook.jp" userId="d2aaf02cb87b9c29" providerId="LiveId" clId="{C90983E4-0F59-41C3-8719-455BDDCAFF61}" dt="2022-11-13T22:12:08.581" v="19" actId="21"/>
        <pc:sldMkLst>
          <pc:docMk/>
          <pc:sldMk cId="0" sldId="268"/>
        </pc:sldMkLst>
        <pc:spChg chg="del">
          <ac:chgData name="huchoperryi0406@outlook.jp" userId="d2aaf02cb87b9c29" providerId="LiveId" clId="{C90983E4-0F59-41C3-8719-455BDDCAFF61}" dt="2022-11-13T22:12:08.581" v="19" actId="21"/>
          <ac:spMkLst>
            <pc:docMk/>
            <pc:sldMk cId="0" sldId="268"/>
            <ac:spMk id="275" creationId="{00000000-0000-0000-0000-000000000000}"/>
          </ac:spMkLst>
        </pc:spChg>
      </pc:sldChg>
      <pc:sldChg chg="del">
        <pc:chgData name="huchoperryi0406@outlook.jp" userId="d2aaf02cb87b9c29" providerId="LiveId" clId="{C90983E4-0F59-41C3-8719-455BDDCAFF61}" dt="2022-11-13T21:58:18.276" v="6" actId="2696"/>
        <pc:sldMkLst>
          <pc:docMk/>
          <pc:sldMk cId="0" sldId="269"/>
        </pc:sldMkLst>
      </pc:sldChg>
      <pc:sldChg chg="del">
        <pc:chgData name="huchoperryi0406@outlook.jp" userId="d2aaf02cb87b9c29" providerId="LiveId" clId="{C90983E4-0F59-41C3-8719-455BDDCAFF61}" dt="2022-11-13T21:58:22.660" v="7" actId="2696"/>
        <pc:sldMkLst>
          <pc:docMk/>
          <pc:sldMk cId="0" sldId="271"/>
        </pc:sldMkLst>
      </pc:sldChg>
      <pc:sldChg chg="del">
        <pc:chgData name="huchoperryi0406@outlook.jp" userId="d2aaf02cb87b9c29" providerId="LiveId" clId="{C90983E4-0F59-41C3-8719-455BDDCAFF61}" dt="2022-11-13T21:58:26.901" v="8" actId="2696"/>
        <pc:sldMkLst>
          <pc:docMk/>
          <pc:sldMk cId="0" sldId="273"/>
        </pc:sldMkLst>
      </pc:sldChg>
      <pc:sldChg chg="del">
        <pc:chgData name="huchoperryi0406@outlook.jp" userId="d2aaf02cb87b9c29" providerId="LiveId" clId="{C90983E4-0F59-41C3-8719-455BDDCAFF61}" dt="2022-11-13T21:58:30.762" v="9" actId="2696"/>
        <pc:sldMkLst>
          <pc:docMk/>
          <pc:sldMk cId="0" sldId="275"/>
        </pc:sldMkLst>
      </pc:sldChg>
      <pc:sldChg chg="del">
        <pc:chgData name="huchoperryi0406@outlook.jp" userId="d2aaf02cb87b9c29" providerId="LiveId" clId="{C90983E4-0F59-41C3-8719-455BDDCAFF61}" dt="2022-11-13T21:58:36.169" v="10" actId="2696"/>
        <pc:sldMkLst>
          <pc:docMk/>
          <pc:sldMk cId="0" sldId="277"/>
        </pc:sldMkLst>
      </pc:sldChg>
      <pc:sldChg chg="del">
        <pc:chgData name="huchoperryi0406@outlook.jp" userId="d2aaf02cb87b9c29" providerId="LiveId" clId="{C90983E4-0F59-41C3-8719-455BDDCAFF61}" dt="2022-11-13T21:59:02.505" v="14" actId="2696"/>
        <pc:sldMkLst>
          <pc:docMk/>
          <pc:sldMk cId="0" sldId="307"/>
        </pc:sldMkLst>
      </pc:sldChg>
      <pc:sldChg chg="modSp mod">
        <pc:chgData name="huchoperryi0406@outlook.jp" userId="d2aaf02cb87b9c29" providerId="LiveId" clId="{C90983E4-0F59-41C3-8719-455BDDCAFF61}" dt="2022-11-13T22:09:05.349" v="17" actId="207"/>
        <pc:sldMkLst>
          <pc:docMk/>
          <pc:sldMk cId="3017656243" sldId="325"/>
        </pc:sldMkLst>
        <pc:spChg chg="mod">
          <ac:chgData name="huchoperryi0406@outlook.jp" userId="d2aaf02cb87b9c29" providerId="LiveId" clId="{C90983E4-0F59-41C3-8719-455BDDCAFF61}" dt="2022-11-13T22:09:05.349" v="17" actId="207"/>
          <ac:spMkLst>
            <pc:docMk/>
            <pc:sldMk cId="3017656243" sldId="325"/>
            <ac:spMk id="582" creationId="{00000000-0000-0000-0000-000000000000}"/>
          </ac:spMkLst>
        </pc:spChg>
      </pc:sldChg>
      <pc:sldChg chg="del">
        <pc:chgData name="huchoperryi0406@outlook.jp" userId="d2aaf02cb87b9c29" providerId="LiveId" clId="{C90983E4-0F59-41C3-8719-455BDDCAFF61}" dt="2022-11-13T21:58:42.528" v="11" actId="2696"/>
        <pc:sldMkLst>
          <pc:docMk/>
          <pc:sldMk cId="2951770734" sldId="326"/>
        </pc:sldMkLst>
      </pc:sldChg>
      <pc:sldChg chg="del">
        <pc:chgData name="huchoperryi0406@outlook.jp" userId="d2aaf02cb87b9c29" providerId="LiveId" clId="{C90983E4-0F59-41C3-8719-455BDDCAFF61}" dt="2022-11-13T21:57:46.265" v="0" actId="2696"/>
        <pc:sldMkLst>
          <pc:docMk/>
          <pc:sldMk cId="1070339242" sldId="327"/>
        </pc:sldMkLst>
      </pc:sldChg>
      <pc:sldChg chg="modSp mod">
        <pc:chgData name="huchoperryi0406@outlook.jp" userId="d2aaf02cb87b9c29" providerId="LiveId" clId="{C90983E4-0F59-41C3-8719-455BDDCAFF61}" dt="2022-11-13T22:07:19.509" v="16" actId="207"/>
        <pc:sldMkLst>
          <pc:docMk/>
          <pc:sldMk cId="2739914640" sldId="328"/>
        </pc:sldMkLst>
        <pc:spChg chg="mod">
          <ac:chgData name="huchoperryi0406@outlook.jp" userId="d2aaf02cb87b9c29" providerId="LiveId" clId="{C90983E4-0F59-41C3-8719-455BDDCAFF61}" dt="2022-11-13T22:07:19.509" v="16" actId="207"/>
          <ac:spMkLst>
            <pc:docMk/>
            <pc:sldMk cId="2739914640" sldId="328"/>
            <ac:spMk id="582" creationId="{00000000-0000-0000-0000-000000000000}"/>
          </ac:spMkLst>
        </pc:spChg>
      </pc:sldChg>
      <pc:sldChg chg="del">
        <pc:chgData name="huchoperryi0406@outlook.jp" userId="d2aaf02cb87b9c29" providerId="LiveId" clId="{C90983E4-0F59-41C3-8719-455BDDCAFF61}" dt="2022-11-13T21:58:48.878" v="12" actId="2696"/>
        <pc:sldMkLst>
          <pc:docMk/>
          <pc:sldMk cId="1705782270" sldId="329"/>
        </pc:sldMkLst>
      </pc:sldChg>
      <pc:sldChg chg="modSp mod">
        <pc:chgData name="huchoperryi0406@outlook.jp" userId="d2aaf02cb87b9c29" providerId="LiveId" clId="{C90983E4-0F59-41C3-8719-455BDDCAFF61}" dt="2022-11-13T22:06:57.345" v="15" actId="207"/>
        <pc:sldMkLst>
          <pc:docMk/>
          <pc:sldMk cId="3200455825" sldId="330"/>
        </pc:sldMkLst>
        <pc:spChg chg="mod">
          <ac:chgData name="huchoperryi0406@outlook.jp" userId="d2aaf02cb87b9c29" providerId="LiveId" clId="{C90983E4-0F59-41C3-8719-455BDDCAFF61}" dt="2022-11-13T22:06:57.345" v="15" actId="207"/>
          <ac:spMkLst>
            <pc:docMk/>
            <pc:sldMk cId="3200455825" sldId="330"/>
            <ac:spMk id="582" creationId="{00000000-0000-0000-0000-000000000000}"/>
          </ac:spMkLst>
        </pc:spChg>
      </pc:sldChg>
      <pc:sldChg chg="del">
        <pc:chgData name="huchoperryi0406@outlook.jp" userId="d2aaf02cb87b9c29" providerId="LiveId" clId="{C90983E4-0F59-41C3-8719-455BDDCAFF61}" dt="2022-11-13T21:58:55.565" v="13" actId="2696"/>
        <pc:sldMkLst>
          <pc:docMk/>
          <pc:sldMk cId="1287026537" sldId="331"/>
        </pc:sldMkLst>
      </pc:sldChg>
      <pc:sldMasterChg chg="del delSldLayout">
        <pc:chgData name="huchoperryi0406@outlook.jp" userId="d2aaf02cb87b9c29" providerId="LiveId" clId="{C90983E4-0F59-41C3-8719-455BDDCAFF61}" dt="2022-11-13T21:59:02.505" v="14" actId="2696"/>
        <pc:sldMasterMkLst>
          <pc:docMk/>
          <pc:sldMasterMk cId="0" sldId="2147483660"/>
        </pc:sldMasterMkLst>
        <pc:sldLayoutChg chg="del">
          <pc:chgData name="huchoperryi0406@outlook.jp" userId="d2aaf02cb87b9c29" providerId="LiveId" clId="{C90983E4-0F59-41C3-8719-455BDDCAFF61}" dt="2022-11-13T21:59:02.505" v="14" actId="2696"/>
          <pc:sldLayoutMkLst>
            <pc:docMk/>
            <pc:sldMasterMk cId="0" sldId="2147483660"/>
            <pc:sldLayoutMk cId="0" sldId="214748366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47861378438807E-2"/>
          <c:y val="2.8070175438596492E-2"/>
          <c:w val="0.92216571886847476"/>
          <c:h val="0.86550672744854262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154141930461146E-2"/>
                  <c:y val="-0.238265292543618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36-4BF3-BDA6-69D0EBC864E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36-4BF3-BDA6-69D0EBC864E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36-4BF3-BDA6-69D0EBC864E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36-4BF3-BDA6-69D0EBC864E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36-4BF3-BDA6-69D0EBC864E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36-4BF3-BDA6-69D0EBC864E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36-4BF3-BDA6-69D0EBC864E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36-4BF3-BDA6-69D0EBC864E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36-4BF3-BDA6-69D0EBC864E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36-4BF3-BDA6-69D0EBC864E9}"/>
                </c:ext>
              </c:extLst>
            </c:dLbl>
            <c:dLbl>
              <c:idx val="10"/>
              <c:layout>
                <c:manualLayout>
                  <c:x val="-8.1854034381079355E-2"/>
                  <c:y val="-0.116219012095639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36-4BF3-BDA6-69D0EBC864E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36-4BF3-BDA6-69D0EBC864E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36-4BF3-BDA6-69D0EBC864E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36-4BF3-BDA6-69D0EBC864E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36-4BF3-BDA6-69D0EBC864E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36-4BF3-BDA6-69D0EBC864E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B36-4BF3-BDA6-69D0EBC864E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B36-4BF3-BDA6-69D0EBC864E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36-4BF3-BDA6-69D0EBC864E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36-4BF3-BDA6-69D0EBC864E9}"/>
                </c:ext>
              </c:extLst>
            </c:dLbl>
            <c:dLbl>
              <c:idx val="20"/>
              <c:layout>
                <c:manualLayout>
                  <c:x val="-2.343669575895535E-2"/>
                  <c:y val="0.199202927384373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B36-4BF3-BDA6-69D0EBC864E9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B36-4BF3-BDA6-69D0EBC864E9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36-4BF3-BDA6-69D0EBC864E9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B36-4BF3-BDA6-69D0EBC864E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B36-4BF3-BDA6-69D0EBC864E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B36-4BF3-BDA6-69D0EBC864E9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B36-4BF3-BDA6-69D0EBC864E9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B36-4BF3-BDA6-69D0EBC864E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B36-4BF3-BDA6-69D0EBC864E9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B36-4BF3-BDA6-69D0EBC864E9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B36-4BF3-BDA6-69D0EBC864E9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B36-4BF3-BDA6-69D0EBC864E9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B36-4BF3-BDA6-69D0EBC864E9}"/>
                </c:ext>
              </c:extLst>
            </c:dLbl>
            <c:dLbl>
              <c:idx val="33"/>
              <c:layout>
                <c:manualLayout>
                  <c:x val="-5.6925979833365059E-2"/>
                  <c:y val="0.171293423880084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1,788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2B36-4BF3-BDA6-69D0EBC864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strCache>
            </c:strRef>
          </c:cat>
          <c:val>
            <c:numRef>
              <c:f>Sheet1!$B$2:$B$35</c:f>
              <c:numCache>
                <c:formatCode>#,##0_);[Red]\(#,##0\)</c:formatCode>
                <c:ptCount val="34"/>
                <c:pt idx="0">
                  <c:v>715</c:v>
                </c:pt>
                <c:pt idx="1">
                  <c:v>786</c:v>
                </c:pt>
                <c:pt idx="2">
                  <c:v>848</c:v>
                </c:pt>
                <c:pt idx="3">
                  <c:v>918</c:v>
                </c:pt>
                <c:pt idx="4">
                  <c:v>981</c:v>
                </c:pt>
                <c:pt idx="5">
                  <c:v>1054</c:v>
                </c:pt>
                <c:pt idx="6">
                  <c:v>1102</c:v>
                </c:pt>
                <c:pt idx="7">
                  <c:v>1156</c:v>
                </c:pt>
                <c:pt idx="8">
                  <c:v>1210</c:v>
                </c:pt>
                <c:pt idx="9">
                  <c:v>1252</c:v>
                </c:pt>
                <c:pt idx="10">
                  <c:v>1284</c:v>
                </c:pt>
                <c:pt idx="11">
                  <c:v>1314</c:v>
                </c:pt>
                <c:pt idx="12">
                  <c:v>1346</c:v>
                </c:pt>
                <c:pt idx="13">
                  <c:v>1386</c:v>
                </c:pt>
                <c:pt idx="14">
                  <c:v>1415</c:v>
                </c:pt>
                <c:pt idx="15">
                  <c:v>1443</c:v>
                </c:pt>
                <c:pt idx="16">
                  <c:v>1483</c:v>
                </c:pt>
                <c:pt idx="17">
                  <c:v>1515</c:v>
                </c:pt>
                <c:pt idx="18">
                  <c:v>1541</c:v>
                </c:pt>
                <c:pt idx="19">
                  <c:v>1556</c:v>
                </c:pt>
                <c:pt idx="20">
                  <c:v>1572</c:v>
                </c:pt>
                <c:pt idx="21">
                  <c:v>1592</c:v>
                </c:pt>
                <c:pt idx="22">
                  <c:v>1612</c:v>
                </c:pt>
                <c:pt idx="23">
                  <c:v>1639</c:v>
                </c:pt>
                <c:pt idx="24">
                  <c:v>1656</c:v>
                </c:pt>
                <c:pt idx="25">
                  <c:v>1671</c:v>
                </c:pt>
                <c:pt idx="26">
                  <c:v>1693</c:v>
                </c:pt>
                <c:pt idx="27">
                  <c:v>1714</c:v>
                </c:pt>
                <c:pt idx="28">
                  <c:v>1741</c:v>
                </c:pt>
                <c:pt idx="29">
                  <c:v>1763</c:v>
                </c:pt>
                <c:pt idx="30" formatCode="General">
                  <c:v>1778</c:v>
                </c:pt>
                <c:pt idx="31" formatCode="General">
                  <c:v>1782</c:v>
                </c:pt>
                <c:pt idx="32" formatCode="General">
                  <c:v>1782</c:v>
                </c:pt>
                <c:pt idx="33" formatCode="General">
                  <c:v>1788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2B36-4BF3-BDA6-69D0EBC86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2345423"/>
        <c:axId val="1"/>
      </c:lineChart>
      <c:catAx>
        <c:axId val="1632345423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"/>
        <c:crosses val="autoZero"/>
        <c:auto val="1"/>
        <c:lblAlgn val="ctr"/>
        <c:lblOffset val="100"/>
        <c:tickMarkSkip val="10"/>
        <c:noMultiLvlLbl val="0"/>
      </c:catAx>
      <c:valAx>
        <c:axId val="1"/>
        <c:scaling>
          <c:orientation val="minMax"/>
          <c:max val="19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2345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040-4628-B625-4EEC5957D4F1}"/>
              </c:ext>
            </c:extLst>
          </c:dPt>
          <c:dLbls>
            <c:dLbl>
              <c:idx val="10"/>
              <c:tx>
                <c:rich>
                  <a:bodyPr/>
                  <a:lstStyle/>
                  <a:p>
                    <a:r>
                      <a:rPr lang="en-US" altLang="ja-JP"/>
                      <a:t>347</a:t>
                    </a:r>
                    <a:endParaRPr lang="en-US" altLang="ja-JP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4D9-480F-9468-88C52F73258B}"/>
                </c:ext>
              </c:extLst>
            </c:dLbl>
            <c:numFmt formatCode="@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USA</c:v>
                </c:pt>
                <c:pt idx="1">
                  <c:v>China</c:v>
                </c:pt>
                <c:pt idx="2">
                  <c:v>South Korea</c:v>
                </c:pt>
                <c:pt idx="3">
                  <c:v>Australia</c:v>
                </c:pt>
                <c:pt idx="4">
                  <c:v>Canada</c:v>
                </c:pt>
                <c:pt idx="5">
                  <c:v>Brazil</c:v>
                </c:pt>
                <c:pt idx="6">
                  <c:v>Germany</c:v>
                </c:pt>
                <c:pt idx="7">
                  <c:v>France</c:v>
                </c:pt>
                <c:pt idx="8">
                  <c:v>Russia</c:v>
                </c:pt>
                <c:pt idx="9">
                  <c:v>New Zealand</c:v>
                </c:pt>
                <c:pt idx="10">
                  <c:v>Others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457</c:v>
                </c:pt>
                <c:pt idx="1">
                  <c:v>379</c:v>
                </c:pt>
                <c:pt idx="2">
                  <c:v>166</c:v>
                </c:pt>
                <c:pt idx="3">
                  <c:v>107</c:v>
                </c:pt>
                <c:pt idx="4">
                  <c:v>72</c:v>
                </c:pt>
                <c:pt idx="5">
                  <c:v>58</c:v>
                </c:pt>
                <c:pt idx="6">
                  <c:v>56</c:v>
                </c:pt>
                <c:pt idx="7">
                  <c:v>54</c:v>
                </c:pt>
                <c:pt idx="8">
                  <c:v>48</c:v>
                </c:pt>
                <c:pt idx="9">
                  <c:v>44</c:v>
                </c:pt>
                <c:pt idx="10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40-4628-B625-4EEC5957D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2452127"/>
        <c:axId val="1"/>
      </c:barChart>
      <c:catAx>
        <c:axId val="11424521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142452127"/>
        <c:crosses val="autoZero"/>
        <c:crossBetween val="between"/>
        <c:majorUnit val="100"/>
        <c:min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E7D-412E-BA21-623B4F47F0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Others</c:v>
                </c:pt>
                <c:pt idx="1">
                  <c:v>France</c:v>
                </c:pt>
                <c:pt idx="2">
                  <c:v>Canada</c:v>
                </c:pt>
                <c:pt idx="3">
                  <c:v>Greece</c:v>
                </c:pt>
                <c:pt idx="4">
                  <c:v>Korea</c:v>
                </c:pt>
                <c:pt idx="5">
                  <c:v>Italy</c:v>
                </c:pt>
                <c:pt idx="6">
                  <c:v>New Zealand</c:v>
                </c:pt>
                <c:pt idx="7">
                  <c:v>UK</c:v>
                </c:pt>
                <c:pt idx="8">
                  <c:v>USA</c:v>
                </c:pt>
                <c:pt idx="9">
                  <c:v>China</c:v>
                </c:pt>
                <c:pt idx="10">
                  <c:v>Japan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110</c:v>
                </c:pt>
                <c:pt idx="1">
                  <c:v>10</c:v>
                </c:pt>
                <c:pt idx="2">
                  <c:v>13</c:v>
                </c:pt>
                <c:pt idx="3">
                  <c:v>14</c:v>
                </c:pt>
                <c:pt idx="4">
                  <c:v>19</c:v>
                </c:pt>
                <c:pt idx="5">
                  <c:v>26</c:v>
                </c:pt>
                <c:pt idx="6">
                  <c:v>34</c:v>
                </c:pt>
                <c:pt idx="7">
                  <c:v>43</c:v>
                </c:pt>
                <c:pt idx="8">
                  <c:v>84</c:v>
                </c:pt>
                <c:pt idx="9">
                  <c:v>95</c:v>
                </c:pt>
                <c:pt idx="10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D-412E-BA21-623B4F47F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7451792"/>
        <c:axId val="1"/>
        <c:axId val="0"/>
      </c:bar3DChart>
      <c:catAx>
        <c:axId val="150745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0745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73905687802322"/>
          <c:y val="0.15541411101807953"/>
          <c:w val="0.79631569035217875"/>
          <c:h val="0.6813475342702065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AU</c:v>
                </c:pt>
                <c:pt idx="1">
                  <c:v>世界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E1-4915-9DB9-8B4D2DFA84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administration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AU</c:v>
                </c:pt>
                <c:pt idx="1">
                  <c:v>世界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27.5</c:v>
                </c:pt>
                <c:pt idx="1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E1-4915-9DB9-8B4D2DFA84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Culture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AU</c:v>
                </c:pt>
                <c:pt idx="1">
                  <c:v>世界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6.25</c:v>
                </c:pt>
                <c:pt idx="1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E1-4915-9DB9-8B4D2DFA84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Sports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AU</c:v>
                </c:pt>
                <c:pt idx="1">
                  <c:v>世界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</c:v>
                </c:pt>
                <c:pt idx="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E1-4915-9DB9-8B4D2DFA84D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Economics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AU</c:v>
                </c:pt>
                <c:pt idx="1">
                  <c:v>世界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E1-4915-9DB9-8B4D2DFA84D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Medical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AU</c:v>
                </c:pt>
                <c:pt idx="1">
                  <c:v>世界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E1-4915-9DB9-8B4D2DFA84D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AU</c:v>
                </c:pt>
                <c:pt idx="1">
                  <c:v>世界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6.25</c:v>
                </c:pt>
                <c:pt idx="1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E1-4915-9DB9-8B4D2DFA8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5822976"/>
        <c:axId val="1"/>
      </c:barChart>
      <c:catAx>
        <c:axId val="32582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582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7033" cy="49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642" y="1"/>
            <a:ext cx="2945448" cy="49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93725" y="496888"/>
            <a:ext cx="2552700" cy="191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594479" y="2590661"/>
            <a:ext cx="5437506" cy="446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799"/>
            <a:ext cx="2947033" cy="49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642" y="9428799"/>
            <a:ext cx="2945448" cy="49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/>
              <a:pPr algn="r">
                <a:buSzPts val="1200"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/>
        </p:nvSpPr>
        <p:spPr>
          <a:xfrm>
            <a:off x="3850642" y="9428799"/>
            <a:ext cx="2945448" cy="49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1</a:t>
            </a:fld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496888"/>
            <a:ext cx="2552700" cy="191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594479" y="2590661"/>
            <a:ext cx="5752976" cy="711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/>
          <a:p>
            <a:pPr marL="0" indent="0">
              <a:buSzPts val="1800"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11213" y="217488"/>
            <a:ext cx="2535237" cy="1900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Google Shape;336;p19:notes"/>
          <p:cNvSpPr txBox="1">
            <a:spLocks noGrp="1"/>
          </p:cNvSpPr>
          <p:nvPr>
            <p:ph type="body" idx="1"/>
          </p:nvPr>
        </p:nvSpPr>
        <p:spPr>
          <a:xfrm>
            <a:off x="811663" y="2230758"/>
            <a:ext cx="5437506" cy="7198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37" name="Google Shape;337;p19:notes"/>
          <p:cNvSpPr txBox="1"/>
          <p:nvPr/>
        </p:nvSpPr>
        <p:spPr>
          <a:xfrm>
            <a:off x="3850642" y="9428799"/>
            <a:ext cx="2945448" cy="49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647700"/>
            <a:ext cx="2332037" cy="174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Google Shape;359;p21:notes"/>
          <p:cNvSpPr txBox="1">
            <a:spLocks noGrp="1"/>
          </p:cNvSpPr>
          <p:nvPr>
            <p:ph type="body" idx="1"/>
          </p:nvPr>
        </p:nvSpPr>
        <p:spPr>
          <a:xfrm>
            <a:off x="594479" y="2590661"/>
            <a:ext cx="5437506" cy="690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/>
          <a:p>
            <a:pPr marL="0" indent="0">
              <a:buSzPts val="1800"/>
            </a:pPr>
            <a:endParaRPr dirty="0"/>
          </a:p>
        </p:txBody>
      </p:sp>
      <p:sp>
        <p:nvSpPr>
          <p:cNvPr id="360" name="Google Shape;360;p21:notes"/>
          <p:cNvSpPr txBox="1"/>
          <p:nvPr/>
        </p:nvSpPr>
        <p:spPr>
          <a:xfrm>
            <a:off x="3850642" y="9428799"/>
            <a:ext cx="2945448" cy="49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438f3ace0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361950"/>
            <a:ext cx="2393950" cy="1795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8" name="Google Shape;578;g1438f3ace06_0_62:notes"/>
          <p:cNvSpPr txBox="1">
            <a:spLocks noGrp="1"/>
          </p:cNvSpPr>
          <p:nvPr>
            <p:ph type="body" idx="1"/>
          </p:nvPr>
        </p:nvSpPr>
        <p:spPr>
          <a:xfrm>
            <a:off x="680084" y="2230758"/>
            <a:ext cx="5437381" cy="769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/>
          <a:p>
            <a:pPr marL="0" indent="0">
              <a:lnSpc>
                <a:spcPct val="120000"/>
              </a:lnSpc>
              <a:buSzPts val="1800"/>
            </a:pPr>
            <a:endParaRPr dirty="0"/>
          </a:p>
        </p:txBody>
      </p:sp>
      <p:sp>
        <p:nvSpPr>
          <p:cNvPr id="579" name="Google Shape;579;g1438f3ace06_0_62:notes"/>
          <p:cNvSpPr txBox="1"/>
          <p:nvPr/>
        </p:nvSpPr>
        <p:spPr>
          <a:xfrm>
            <a:off x="3850641" y="9428799"/>
            <a:ext cx="2945473" cy="49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4914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438f3ace0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361950"/>
            <a:ext cx="2393950" cy="1795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8" name="Google Shape;578;g1438f3ace06_0_62:notes"/>
          <p:cNvSpPr txBox="1">
            <a:spLocks noGrp="1"/>
          </p:cNvSpPr>
          <p:nvPr>
            <p:ph type="body" idx="1"/>
          </p:nvPr>
        </p:nvSpPr>
        <p:spPr>
          <a:xfrm>
            <a:off x="680084" y="2230758"/>
            <a:ext cx="5437381" cy="769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/>
          <a:p>
            <a:pPr marL="0" indent="0">
              <a:lnSpc>
                <a:spcPct val="120000"/>
              </a:lnSpc>
              <a:buSzPts val="1800"/>
            </a:pPr>
            <a:endParaRPr dirty="0"/>
          </a:p>
        </p:txBody>
      </p:sp>
      <p:sp>
        <p:nvSpPr>
          <p:cNvPr id="579" name="Google Shape;579;g1438f3ace06_0_62:notes"/>
          <p:cNvSpPr txBox="1"/>
          <p:nvPr/>
        </p:nvSpPr>
        <p:spPr>
          <a:xfrm>
            <a:off x="3850641" y="9428799"/>
            <a:ext cx="2945473" cy="49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004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438f3ace0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361950"/>
            <a:ext cx="2393950" cy="1795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8" name="Google Shape;578;g1438f3ace06_0_62:notes"/>
          <p:cNvSpPr txBox="1">
            <a:spLocks noGrp="1"/>
          </p:cNvSpPr>
          <p:nvPr>
            <p:ph type="body" idx="1"/>
          </p:nvPr>
        </p:nvSpPr>
        <p:spPr>
          <a:xfrm>
            <a:off x="680084" y="2230758"/>
            <a:ext cx="5437381" cy="769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/>
          <a:p>
            <a:pPr marL="0" indent="0">
              <a:lnSpc>
                <a:spcPct val="120000"/>
              </a:lnSpc>
              <a:buSzPts val="1800"/>
            </a:pPr>
            <a:endParaRPr dirty="0"/>
          </a:p>
        </p:txBody>
      </p:sp>
      <p:sp>
        <p:nvSpPr>
          <p:cNvPr id="579" name="Google Shape;579;g1438f3ace06_0_62:notes"/>
          <p:cNvSpPr txBox="1"/>
          <p:nvPr/>
        </p:nvSpPr>
        <p:spPr>
          <a:xfrm>
            <a:off x="3850641" y="9428799"/>
            <a:ext cx="2945473" cy="49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5404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496888"/>
            <a:ext cx="2552700" cy="191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9" name="Google Shape;769;p46:notes"/>
          <p:cNvSpPr txBox="1">
            <a:spLocks noGrp="1"/>
          </p:cNvSpPr>
          <p:nvPr>
            <p:ph type="body" idx="1"/>
          </p:nvPr>
        </p:nvSpPr>
        <p:spPr>
          <a:xfrm>
            <a:off x="594479" y="2590661"/>
            <a:ext cx="5437506" cy="546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770" name="Google Shape;770;p46:notes"/>
          <p:cNvSpPr txBox="1"/>
          <p:nvPr/>
        </p:nvSpPr>
        <p:spPr>
          <a:xfrm>
            <a:off x="3850642" y="9428799"/>
            <a:ext cx="2945448" cy="49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496888"/>
            <a:ext cx="2552700" cy="191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594479" y="2590661"/>
            <a:ext cx="5437506" cy="647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/>
          <a:p>
            <a:pPr marL="0" indent="0">
              <a:buSzPts val="1800"/>
            </a:pPr>
            <a:r>
              <a:rPr lang="en-US" dirty="0"/>
              <a:t>　</a:t>
            </a:r>
            <a:endParaRPr dirty="0"/>
          </a:p>
        </p:txBody>
      </p:sp>
      <p:sp>
        <p:nvSpPr>
          <p:cNvPr id="120" name="Google Shape;120;p3:notes"/>
          <p:cNvSpPr txBox="1"/>
          <p:nvPr/>
        </p:nvSpPr>
        <p:spPr>
          <a:xfrm>
            <a:off x="3850642" y="9428799"/>
            <a:ext cx="2945448" cy="49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/>
        </p:nvSpPr>
        <p:spPr>
          <a:xfrm>
            <a:off x="3850642" y="9428799"/>
            <a:ext cx="2945448" cy="49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3</a:t>
            </a:fld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3438" y="85725"/>
            <a:ext cx="2482850" cy="1862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65817" y="2015134"/>
            <a:ext cx="5632495" cy="741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/>
          <a:p>
            <a:pPr marL="0" indent="0">
              <a:buSzPts val="1800"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496888"/>
            <a:ext cx="2552700" cy="191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594479" y="2590660"/>
            <a:ext cx="5437506" cy="553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/>
          <a:p>
            <a:pPr marL="0" indent="0">
              <a:buSzPts val="1800"/>
            </a:pPr>
            <a:r>
              <a:rPr lang="en-US" dirty="0"/>
              <a:t>　</a:t>
            </a:r>
            <a:endParaRPr dirty="0"/>
          </a:p>
        </p:txBody>
      </p:sp>
      <p:sp>
        <p:nvSpPr>
          <p:cNvPr id="163" name="Google Shape;163;p7:notes"/>
          <p:cNvSpPr txBox="1"/>
          <p:nvPr/>
        </p:nvSpPr>
        <p:spPr>
          <a:xfrm>
            <a:off x="3850642" y="9428799"/>
            <a:ext cx="2945448" cy="49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496888"/>
            <a:ext cx="2552700" cy="191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594479" y="2590661"/>
            <a:ext cx="5437506" cy="68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/>
          <a:p>
            <a:pPr marL="0" indent="0">
              <a:buSzPts val="1800"/>
            </a:pPr>
            <a:r>
              <a:rPr lang="en-US" dirty="0"/>
              <a:t>　</a:t>
            </a:r>
            <a:endParaRPr dirty="0"/>
          </a:p>
        </p:txBody>
      </p:sp>
      <p:sp>
        <p:nvSpPr>
          <p:cNvPr id="199" name="Google Shape;199;p9:notes"/>
          <p:cNvSpPr txBox="1"/>
          <p:nvPr/>
        </p:nvSpPr>
        <p:spPr>
          <a:xfrm>
            <a:off x="3850642" y="9428799"/>
            <a:ext cx="2945448" cy="49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496888"/>
            <a:ext cx="2552700" cy="191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594479" y="2590661"/>
            <a:ext cx="5437506" cy="68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39" name="Google Shape;239;p11:notes"/>
          <p:cNvSpPr txBox="1"/>
          <p:nvPr/>
        </p:nvSpPr>
        <p:spPr>
          <a:xfrm>
            <a:off x="3850642" y="9428799"/>
            <a:ext cx="2945448" cy="49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217488"/>
            <a:ext cx="2460625" cy="1844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721302" y="2230758"/>
            <a:ext cx="5437506" cy="762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/>
          <a:p>
            <a:pPr marL="0" indent="0">
              <a:buSzPts val="1800"/>
            </a:pPr>
            <a:r>
              <a:rPr lang="en-US" dirty="0"/>
              <a:t>　※３条件のくだりには触れない</a:t>
            </a:r>
            <a:endParaRPr dirty="0"/>
          </a:p>
          <a:p>
            <a:pPr marL="0" indent="0">
              <a:buSzPts val="1800"/>
            </a:pPr>
            <a:r>
              <a:rPr lang="en-US" dirty="0"/>
              <a:t>N.B.</a:t>
            </a:r>
            <a:endParaRPr dirty="0"/>
          </a:p>
          <a:p>
            <a:pPr marL="0" indent="0">
              <a:buSzPts val="1800"/>
            </a:pPr>
            <a:r>
              <a:rPr lang="en-US" dirty="0"/>
              <a:t>Incidentally, as shown below, CLAIR deems a ‘sister city relationship’ valid if it fulfils all of three conditions.</a:t>
            </a:r>
            <a:endParaRPr dirty="0"/>
          </a:p>
          <a:p>
            <a:pPr marL="0" indent="0">
              <a:buSzPts val="1800"/>
            </a:pPr>
            <a:r>
              <a:rPr lang="en-US" dirty="0"/>
              <a:t>　The first condition is that there is a partnership agreement signed by the heads of both local governments.</a:t>
            </a:r>
            <a:endParaRPr dirty="0"/>
          </a:p>
          <a:p>
            <a:pPr marL="0" indent="0">
              <a:buSzPts val="1800"/>
            </a:pPr>
            <a:r>
              <a:rPr lang="en-US" dirty="0"/>
              <a:t>　The second condition is that the area of exchange is not limited to a specific field.</a:t>
            </a:r>
            <a:endParaRPr dirty="0"/>
          </a:p>
          <a:p>
            <a:pPr marL="0" indent="0">
              <a:buSzPts val="1800"/>
            </a:pPr>
            <a:r>
              <a:rPr lang="en-US" dirty="0"/>
              <a:t>　The third condition is that some budgetary measures are required as a prerequisite, so it is necessary to obtain approval from the Assembly.</a:t>
            </a:r>
            <a:endParaRPr dirty="0"/>
          </a:p>
          <a:p>
            <a:pPr marL="0" indent="0"/>
            <a:endParaRPr dirty="0"/>
          </a:p>
        </p:txBody>
      </p:sp>
      <p:sp>
        <p:nvSpPr>
          <p:cNvPr id="265" name="Google Shape;265;p13:notes"/>
          <p:cNvSpPr txBox="1"/>
          <p:nvPr/>
        </p:nvSpPr>
        <p:spPr>
          <a:xfrm>
            <a:off x="3850642" y="9428799"/>
            <a:ext cx="2945448" cy="49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 txBox="1">
            <a:spLocks noGrp="1"/>
          </p:cNvSpPr>
          <p:nvPr>
            <p:ph type="body" idx="1"/>
          </p:nvPr>
        </p:nvSpPr>
        <p:spPr>
          <a:xfrm>
            <a:off x="594479" y="2590661"/>
            <a:ext cx="5437506" cy="4466273"/>
          </a:xfrm>
          <a:prstGeom prst="rect">
            <a:avLst/>
          </a:prstGeom>
        </p:spPr>
        <p:txBody>
          <a:bodyPr spcFirstLastPara="1" wrap="square" lIns="91422" tIns="45711" rIns="91422" bIns="4571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6" name="Google Shape;2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496888"/>
            <a:ext cx="2552700" cy="191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496888"/>
            <a:ext cx="2552700" cy="191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17:notes"/>
          <p:cNvSpPr txBox="1">
            <a:spLocks noGrp="1"/>
          </p:cNvSpPr>
          <p:nvPr>
            <p:ph type="body" idx="1"/>
          </p:nvPr>
        </p:nvSpPr>
        <p:spPr>
          <a:xfrm>
            <a:off x="594479" y="2590661"/>
            <a:ext cx="5437506" cy="488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t" anchorCtr="0">
            <a:noAutofit/>
          </a:bodyPr>
          <a:lstStyle/>
          <a:p>
            <a:pPr marL="0" indent="0">
              <a:buSzPts val="1800"/>
            </a:pPr>
            <a:r>
              <a:rPr lang="en-US" dirty="0"/>
              <a:t>　</a:t>
            </a:r>
            <a:endParaRPr dirty="0"/>
          </a:p>
        </p:txBody>
      </p:sp>
      <p:sp>
        <p:nvSpPr>
          <p:cNvPr id="314" name="Google Shape;314;p17:notes"/>
          <p:cNvSpPr txBox="1"/>
          <p:nvPr/>
        </p:nvSpPr>
        <p:spPr>
          <a:xfrm>
            <a:off x="3850642" y="9428799"/>
            <a:ext cx="2945448" cy="49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711" rIns="91422" bIns="45711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9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  <p:sp>
        <p:nvSpPr>
          <p:cNvPr id="15" name="Google Shape;15;p48"/>
          <p:cNvSpPr/>
          <p:nvPr/>
        </p:nvSpPr>
        <p:spPr>
          <a:xfrm>
            <a:off x="0" y="1"/>
            <a:ext cx="9144000" cy="476672"/>
          </a:xfrm>
          <a:prstGeom prst="rect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48" descr="ＣＬＡＩＲlogo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8387" y="-3175"/>
            <a:ext cx="455612" cy="479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48"/>
          <p:cNvCxnSpPr/>
          <p:nvPr/>
        </p:nvCxnSpPr>
        <p:spPr>
          <a:xfrm>
            <a:off x="0" y="44450"/>
            <a:ext cx="867568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mailto:mailbox@jlgc.org.au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hyperlink" Target="https://www.facebook.com/clair.syd" TargetMode="External"/><Relationship Id="rId4" Type="http://schemas.openxmlformats.org/officeDocument/2006/relationships/hyperlink" Target="http://www.jlgc.org.au/" TargetMode="External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" descr="ＣＬＡＩＲlogo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4725" y="1235075"/>
            <a:ext cx="4456112" cy="42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dirty="0"/>
          </a:p>
        </p:txBody>
      </p:sp>
      <p:sp>
        <p:nvSpPr>
          <p:cNvPr id="107" name="Google Shape;107;p1"/>
          <p:cNvSpPr txBox="1"/>
          <p:nvPr/>
        </p:nvSpPr>
        <p:spPr>
          <a:xfrm>
            <a:off x="5940425" y="5568950"/>
            <a:ext cx="30448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lang="en-US" altLang="ja-JP" sz="2400" b="1" dirty="0" err="1">
                <a:solidFill>
                  <a:schemeClr val="tx1"/>
                </a:solidFill>
              </a:rPr>
              <a:t>Makio</a:t>
            </a:r>
            <a:r>
              <a:rPr lang="en-US" altLang="ja-JP" sz="2400" b="1" dirty="0">
                <a:solidFill>
                  <a:schemeClr val="tx1"/>
                </a:solidFill>
              </a:rPr>
              <a:t> Yamada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1800" dirty="0">
                <a:solidFill>
                  <a:schemeClr val="tx1"/>
                </a:solidFill>
              </a:rPr>
              <a:t>Deputy Executive Director, CLAIR Sydney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2184400" y="1123950"/>
            <a:ext cx="4775200" cy="4445000"/>
          </a:xfrm>
          <a:prstGeom prst="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>
            <a:spLocks noGrp="1"/>
          </p:cNvSpPr>
          <p:nvPr>
            <p:ph type="ctrTitle" idx="4294967295"/>
          </p:nvPr>
        </p:nvSpPr>
        <p:spPr>
          <a:xfrm>
            <a:off x="0" y="242093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</a:pPr>
            <a:r>
              <a:rPr lang="en-US" sz="4800" b="1" u="none" strike="noStrike" cap="none" dirty="0">
                <a:solidFill>
                  <a:srgbClr val="595959"/>
                </a:solidFill>
                <a:sym typeface="Arial"/>
              </a:rPr>
              <a:t>Sister City Relationships</a:t>
            </a:r>
            <a:br>
              <a:rPr lang="en-US" sz="4800" b="1" u="none" strike="noStrike" cap="none" dirty="0">
                <a:solidFill>
                  <a:srgbClr val="595959"/>
                </a:solidFill>
                <a:sym typeface="Arial"/>
              </a:rPr>
            </a:br>
            <a:r>
              <a:rPr lang="en-US" sz="4800" b="1" u="none" strike="noStrike" cap="none" dirty="0">
                <a:solidFill>
                  <a:srgbClr val="595959"/>
                </a:solidFill>
                <a:sym typeface="Arial"/>
              </a:rPr>
              <a:t>in Japan</a:t>
            </a:r>
            <a:endParaRPr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"/>
          <p:cNvSpPr txBox="1"/>
          <p:nvPr/>
        </p:nvSpPr>
        <p:spPr>
          <a:xfrm>
            <a:off x="395287" y="703262"/>
            <a:ext cx="8351837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Japan’s Sister City Activities</a:t>
            </a:r>
            <a:endParaRPr/>
          </a:p>
        </p:txBody>
      </p:sp>
      <p:sp>
        <p:nvSpPr>
          <p:cNvPr id="340" name="Google Shape;340;p19"/>
          <p:cNvSpPr txBox="1"/>
          <p:nvPr/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graphicFrame>
        <p:nvGraphicFramePr>
          <p:cNvPr id="2" name="Google Shape;341;p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83568"/>
              </p:ext>
            </p:extLst>
          </p:nvPr>
        </p:nvGraphicFramePr>
        <p:xfrm>
          <a:off x="179387" y="1483596"/>
          <a:ext cx="8964612" cy="510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2" name="Google Shape;342;p19"/>
          <p:cNvSpPr txBox="1"/>
          <p:nvPr/>
        </p:nvSpPr>
        <p:spPr>
          <a:xfrm>
            <a:off x="19844" y="3006358"/>
            <a:ext cx="1477962" cy="338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All Countries</a:t>
            </a:r>
            <a:endParaRPr dirty="0"/>
          </a:p>
        </p:txBody>
      </p:sp>
      <p:sp>
        <p:nvSpPr>
          <p:cNvPr id="343" name="Google Shape;343;p19"/>
          <p:cNvSpPr txBox="1"/>
          <p:nvPr/>
        </p:nvSpPr>
        <p:spPr>
          <a:xfrm>
            <a:off x="196850" y="4695678"/>
            <a:ext cx="1281112" cy="400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Australia</a:t>
            </a:r>
            <a:endParaRPr dirty="0">
              <a:solidFill>
                <a:schemeClr val="accent1"/>
              </a:solidFill>
            </a:endParaRPr>
          </a:p>
        </p:txBody>
      </p:sp>
      <p:cxnSp>
        <p:nvCxnSpPr>
          <p:cNvPr id="344" name="Google Shape;344;p19"/>
          <p:cNvCxnSpPr>
            <a:cxnSpLocks/>
          </p:cNvCxnSpPr>
          <p:nvPr/>
        </p:nvCxnSpPr>
        <p:spPr>
          <a:xfrm>
            <a:off x="4346448" y="3486912"/>
            <a:ext cx="1112904" cy="105680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45" name="Google Shape;345;p19"/>
          <p:cNvSpPr txBox="1"/>
          <p:nvPr/>
        </p:nvSpPr>
        <p:spPr>
          <a:xfrm>
            <a:off x="1657349" y="2730212"/>
            <a:ext cx="2497200" cy="82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50" tIns="43625" rIns="87250" bIns="43625" anchor="t" anchorCtr="0">
            <a:spAutoFit/>
          </a:bodyPr>
          <a:lstStyle/>
          <a:p>
            <a:pPr marL="327025" marR="0" lvl="0" indent="-3270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Education</a:t>
            </a:r>
            <a:br>
              <a:rPr lang="en-US" sz="14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Student</a:t>
            </a:r>
            <a:r>
              <a:rPr lang="en-US" sz="14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Exchange)</a:t>
            </a:r>
            <a:br>
              <a:rPr lang="en-US" sz="14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dirty="0">
                <a:solidFill>
                  <a:schemeClr val="tx1"/>
                </a:solidFill>
                <a:sym typeface="Arial"/>
              </a:rPr>
              <a:t>39%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2071685" y="4473288"/>
            <a:ext cx="2497200" cy="82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50" tIns="43625" rIns="87250" bIns="43625" anchor="t" anchorCtr="0">
            <a:spAutoFit/>
          </a:bodyPr>
          <a:lstStyle/>
          <a:p>
            <a:pPr marL="327025" marR="0" lvl="0" indent="-3270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Education</a:t>
            </a:r>
            <a:br>
              <a:rPr lang="en-US" sz="14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Student</a:t>
            </a:r>
            <a:r>
              <a:rPr lang="en-US" sz="14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Exchange)</a:t>
            </a:r>
            <a:br>
              <a:rPr lang="en-US" sz="14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55%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47" name="Google Shape;347;p19"/>
          <p:cNvSpPr txBox="1"/>
          <p:nvPr/>
        </p:nvSpPr>
        <p:spPr>
          <a:xfrm>
            <a:off x="7231311" y="1856178"/>
            <a:ext cx="1912690" cy="29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sz="140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　 </a:t>
            </a:r>
            <a:r>
              <a:rPr lang="en-US" altLang="ja-JP" sz="140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As of </a:t>
            </a:r>
            <a:r>
              <a:rPr lang="en-US" sz="140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Dec 2021</a:t>
            </a:r>
            <a:endParaRPr dirty="0"/>
          </a:p>
        </p:txBody>
      </p:sp>
      <p:sp>
        <p:nvSpPr>
          <p:cNvPr id="348" name="Google Shape;348;p19"/>
          <p:cNvSpPr txBox="1"/>
          <p:nvPr/>
        </p:nvSpPr>
        <p:spPr>
          <a:xfrm>
            <a:off x="131762" y="119062"/>
            <a:ext cx="6456362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1" dirty="0">
                <a:solidFill>
                  <a:schemeClr val="lt1"/>
                </a:solidFill>
              </a:rPr>
              <a:t>2</a:t>
            </a:r>
            <a:r>
              <a:rPr lang="en-US" sz="2000" b="1" i="1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1" i="1" dirty="0">
                <a:solidFill>
                  <a:schemeClr val="lt1"/>
                </a:solidFill>
              </a:rPr>
              <a:t>Japan’s</a:t>
            </a:r>
            <a:r>
              <a:rPr lang="en-US" sz="2000" b="1" i="1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Sister City </a:t>
            </a:r>
            <a:r>
              <a:rPr lang="en-US" sz="2000" b="1" i="1" dirty="0">
                <a:solidFill>
                  <a:schemeClr val="lt1"/>
                </a:solidFill>
              </a:rPr>
              <a:t>Relationships</a:t>
            </a:r>
            <a:endParaRPr dirty="0"/>
          </a:p>
        </p:txBody>
      </p:sp>
      <p:sp>
        <p:nvSpPr>
          <p:cNvPr id="349" name="Google Shape;349;p19"/>
          <p:cNvSpPr txBox="1"/>
          <p:nvPr/>
        </p:nvSpPr>
        <p:spPr>
          <a:xfrm>
            <a:off x="758825" y="1335087"/>
            <a:ext cx="7805737" cy="35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 number of planned activities for 2020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1800" b="1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including cancelled activities due to COVID-19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"/>
          <p:cNvSpPr txBox="1"/>
          <p:nvPr/>
        </p:nvSpPr>
        <p:spPr>
          <a:xfrm>
            <a:off x="377825" y="658812"/>
            <a:ext cx="8124825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Online School Exchange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162" y="1241425"/>
            <a:ext cx="7040562" cy="52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 txBox="1"/>
          <p:nvPr/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31762" y="119062"/>
            <a:ext cx="6456362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1" dirty="0">
                <a:solidFill>
                  <a:schemeClr val="lt1"/>
                </a:solidFill>
              </a:rPr>
              <a:t>2</a:t>
            </a:r>
            <a:r>
              <a:rPr lang="en-US" sz="2000" b="1" i="1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Japan’s Sister City </a:t>
            </a:r>
            <a:r>
              <a:rPr lang="en-US" sz="2000" b="1" i="1" dirty="0">
                <a:solidFill>
                  <a:schemeClr val="lt1"/>
                </a:solidFill>
              </a:rPr>
              <a:t>Relationships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CD3F658-FD72-8514-90B9-0D638B3EDE2D}"/>
              </a:ext>
            </a:extLst>
          </p:cNvPr>
          <p:cNvGrpSpPr/>
          <p:nvPr/>
        </p:nvGrpSpPr>
        <p:grpSpPr>
          <a:xfrm>
            <a:off x="0" y="663004"/>
            <a:ext cx="9143999" cy="804864"/>
            <a:chOff x="122275" y="663004"/>
            <a:chExt cx="8908709" cy="804864"/>
          </a:xfrm>
        </p:grpSpPr>
        <p:sp>
          <p:nvSpPr>
            <p:cNvPr id="3" name="Google Shape;480;p32">
              <a:extLst>
                <a:ext uri="{FF2B5EF4-FFF2-40B4-BE49-F238E27FC236}">
                  <a16:creationId xmlns:a16="http://schemas.microsoft.com/office/drawing/2014/main" id="{203A5088-98D0-BC8E-693B-4C4B69BA7F2A}"/>
                </a:ext>
              </a:extLst>
            </p:cNvPr>
            <p:cNvSpPr/>
            <p:nvPr/>
          </p:nvSpPr>
          <p:spPr>
            <a:xfrm>
              <a:off x="122275" y="663004"/>
              <a:ext cx="8908709" cy="8048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8EBB2"/>
                </a:solidFill>
                <a:highlight>
                  <a:srgbClr val="C8EBB2"/>
                </a:highlight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144B4EDE-1503-11CE-2D19-2B571DCA7B65}"/>
                </a:ext>
              </a:extLst>
            </p:cNvPr>
            <p:cNvSpPr/>
            <p:nvPr/>
          </p:nvSpPr>
          <p:spPr>
            <a:xfrm>
              <a:off x="358459" y="974515"/>
              <a:ext cx="378041" cy="36902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AU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F34B153-28E4-60B9-2DD5-7C8B9F31C811}"/>
                </a:ext>
              </a:extLst>
            </p:cNvPr>
            <p:cNvSpPr/>
            <p:nvPr/>
          </p:nvSpPr>
          <p:spPr>
            <a:xfrm>
              <a:off x="243937" y="824045"/>
              <a:ext cx="408422" cy="37978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AU"/>
            </a:p>
          </p:txBody>
        </p:sp>
      </p:grpSp>
      <p:sp>
        <p:nvSpPr>
          <p:cNvPr id="581" name="Google Shape;581;g1438f3ace06_0_62"/>
          <p:cNvSpPr txBox="1"/>
          <p:nvPr/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583" name="Google Shape;583;g1438f3ace06_0_62"/>
          <p:cNvSpPr txBox="1">
            <a:spLocks noGrp="1"/>
          </p:cNvSpPr>
          <p:nvPr>
            <p:ph type="body" idx="4294967295"/>
          </p:nvPr>
        </p:nvSpPr>
        <p:spPr>
          <a:xfrm>
            <a:off x="368249" y="1628908"/>
            <a:ext cx="8407500" cy="215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Reconnect Australia-Japan sister cities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Support sister city events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Attend sister city events as representatives of Japanese sister cities</a:t>
            </a:r>
            <a:endParaRPr sz="2400"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endParaRPr sz="2400" dirty="0">
              <a:solidFill>
                <a:srgbClr val="59595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400" dirty="0">
              <a:solidFill>
                <a:srgbClr val="595959"/>
              </a:solidFill>
            </a:endParaRPr>
          </a:p>
        </p:txBody>
      </p:sp>
      <p:sp>
        <p:nvSpPr>
          <p:cNvPr id="586" name="Google Shape;586;g1438f3ace06_0_62"/>
          <p:cNvSpPr txBox="1"/>
          <p:nvPr/>
        </p:nvSpPr>
        <p:spPr>
          <a:xfrm>
            <a:off x="131762" y="119062"/>
            <a:ext cx="6456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1" dirty="0">
                <a:solidFill>
                  <a:schemeClr val="lt1"/>
                </a:solidFill>
              </a:rPr>
              <a:t>3</a:t>
            </a:r>
            <a:r>
              <a:rPr lang="en-US" sz="2000" b="1" i="1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CLAIR’s Support for Sister City Relationships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582" name="Google Shape;582;g1438f3ace06_0_62"/>
          <p:cNvSpPr txBox="1">
            <a:spLocks noGrp="1"/>
          </p:cNvSpPr>
          <p:nvPr>
            <p:ph type="title" idx="4294967295"/>
          </p:nvPr>
        </p:nvSpPr>
        <p:spPr>
          <a:xfrm>
            <a:off x="679993" y="346203"/>
            <a:ext cx="8407499" cy="14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900"/>
              <a:buFont typeface="Arial"/>
              <a:buNone/>
            </a:pPr>
            <a:r>
              <a:rPr lang="en-US" sz="2800" b="1" dirty="0">
                <a:solidFill>
                  <a:srgbClr val="595959"/>
                </a:solidFill>
              </a:rPr>
              <a:t>CLAIR’s Support for </a:t>
            </a:r>
            <a:br>
              <a:rPr lang="en-US" sz="2800" b="1" dirty="0">
                <a:solidFill>
                  <a:srgbClr val="595959"/>
                </a:solidFill>
              </a:rPr>
            </a:b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Existing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Sister City Relationships</a:t>
            </a:r>
            <a:endParaRPr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oogle Shape;422;p26">
            <a:extLst>
              <a:ext uri="{FF2B5EF4-FFF2-40B4-BE49-F238E27FC236}">
                <a16:creationId xmlns:a16="http://schemas.microsoft.com/office/drawing/2014/main" id="{CBF9A47F-8C2D-00CE-5E41-BDFA15010C71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3912867"/>
            <a:ext cx="2690135" cy="18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25;p26">
            <a:extLst>
              <a:ext uri="{FF2B5EF4-FFF2-40B4-BE49-F238E27FC236}">
                <a16:creationId xmlns:a16="http://schemas.microsoft.com/office/drawing/2014/main" id="{99072676-5F2E-47E9-8683-8DFF610D312A}"/>
              </a:ext>
            </a:extLst>
          </p:cNvPr>
          <p:cNvSpPr txBox="1"/>
          <p:nvPr/>
        </p:nvSpPr>
        <p:spPr>
          <a:xfrm>
            <a:off x="967603" y="5919395"/>
            <a:ext cx="3109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Delegat</a:t>
            </a:r>
            <a:r>
              <a:rPr lang="en-US" b="1" dirty="0">
                <a:solidFill>
                  <a:srgbClr val="7F7F7F"/>
                </a:solidFill>
              </a:rPr>
              <a:t>e</a:t>
            </a:r>
            <a:r>
              <a:rPr lang="en-US" sz="14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 join</a:t>
            </a:r>
            <a:r>
              <a:rPr lang="en-US" b="1" dirty="0">
                <a:solidFill>
                  <a:srgbClr val="7F7F7F"/>
                </a:solidFill>
              </a:rPr>
              <a:t>ing</a:t>
            </a:r>
            <a:r>
              <a:rPr lang="en-US" sz="14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the Lismore Lantern </a:t>
            </a:r>
            <a:r>
              <a:rPr lang="en-US" b="1" dirty="0">
                <a:solidFill>
                  <a:srgbClr val="7F7F7F"/>
                </a:solidFill>
              </a:rPr>
              <a:t>P</a:t>
            </a:r>
            <a:r>
              <a:rPr lang="en-US" sz="14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arade with </a:t>
            </a:r>
            <a:r>
              <a:rPr lang="en-US" b="1" dirty="0">
                <a:solidFill>
                  <a:srgbClr val="7F7F7F"/>
                </a:solidFill>
              </a:rPr>
              <a:t>Yamato Takada’s</a:t>
            </a:r>
            <a:r>
              <a:rPr lang="en-US" sz="14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rgbClr val="7F7F7F"/>
                </a:solidFill>
              </a:rPr>
              <a:t>m</a:t>
            </a:r>
            <a:r>
              <a:rPr lang="en-US" sz="14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ascot </a:t>
            </a:r>
            <a:r>
              <a:rPr lang="en-US" b="1" dirty="0">
                <a:solidFill>
                  <a:srgbClr val="7F7F7F"/>
                </a:solidFill>
              </a:rPr>
              <a:t>c</a:t>
            </a:r>
            <a:r>
              <a:rPr lang="en-US" sz="14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haracter</a:t>
            </a:r>
            <a:endParaRPr dirty="0"/>
          </a:p>
        </p:txBody>
      </p:sp>
      <p:pic>
        <p:nvPicPr>
          <p:cNvPr id="8" name="Google Shape;473;p32">
            <a:extLst>
              <a:ext uri="{FF2B5EF4-FFF2-40B4-BE49-F238E27FC236}">
                <a16:creationId xmlns:a16="http://schemas.microsoft.com/office/drawing/2014/main" id="{69A84876-A169-31C2-13B8-9B4F7D841204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0597" y="3917622"/>
            <a:ext cx="2964703" cy="18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71;p32">
            <a:extLst>
              <a:ext uri="{FF2B5EF4-FFF2-40B4-BE49-F238E27FC236}">
                <a16:creationId xmlns:a16="http://schemas.microsoft.com/office/drawing/2014/main" id="{BBA4A913-2C8E-ACAB-569D-72CEA7839956}"/>
              </a:ext>
            </a:extLst>
          </p:cNvPr>
          <p:cNvSpPr txBox="1"/>
          <p:nvPr/>
        </p:nvSpPr>
        <p:spPr>
          <a:xfrm>
            <a:off x="5150597" y="5883485"/>
            <a:ext cx="30258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Commemorative </a:t>
            </a:r>
            <a:r>
              <a:rPr lang="en-US" b="1" dirty="0">
                <a:solidFill>
                  <a:srgbClr val="7F7F7F"/>
                </a:solidFill>
              </a:rPr>
              <a:t>v</a:t>
            </a:r>
            <a:r>
              <a:rPr lang="en-US" sz="14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ideo </a:t>
            </a:r>
            <a:r>
              <a:rPr lang="en-US" b="1" dirty="0">
                <a:solidFill>
                  <a:srgbClr val="7F7F7F"/>
                </a:solidFill>
              </a:rPr>
              <a:t>m</a:t>
            </a:r>
            <a:r>
              <a:rPr lang="en-US" sz="14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essage </a:t>
            </a:r>
            <a:r>
              <a:rPr lang="en-US" b="1" dirty="0">
                <a:solidFill>
                  <a:srgbClr val="7F7F7F"/>
                </a:solidFill>
              </a:rPr>
              <a:t>celebrating the</a:t>
            </a:r>
            <a:r>
              <a:rPr lang="en-US" sz="14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40</a:t>
            </a:r>
            <a:r>
              <a:rPr lang="en-US" sz="1400" b="1" i="0" u="none" baseline="30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4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rgbClr val="7F7F7F"/>
                </a:solidFill>
              </a:rPr>
              <a:t>a</a:t>
            </a:r>
            <a:r>
              <a:rPr lang="en-US" sz="14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nniversary of the </a:t>
            </a:r>
            <a:r>
              <a:rPr lang="en-US" b="1" dirty="0">
                <a:solidFill>
                  <a:srgbClr val="7F7F7F"/>
                </a:solidFill>
              </a:rPr>
              <a:t>sister city relationship between Adelaide and Himeji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765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CD3F658-FD72-8514-90B9-0D638B3EDE2D}"/>
              </a:ext>
            </a:extLst>
          </p:cNvPr>
          <p:cNvGrpSpPr/>
          <p:nvPr/>
        </p:nvGrpSpPr>
        <p:grpSpPr>
          <a:xfrm>
            <a:off x="0" y="663004"/>
            <a:ext cx="9143999" cy="804864"/>
            <a:chOff x="122275" y="663004"/>
            <a:chExt cx="8908709" cy="804864"/>
          </a:xfrm>
        </p:grpSpPr>
        <p:sp>
          <p:nvSpPr>
            <p:cNvPr id="3" name="Google Shape;480;p32">
              <a:extLst>
                <a:ext uri="{FF2B5EF4-FFF2-40B4-BE49-F238E27FC236}">
                  <a16:creationId xmlns:a16="http://schemas.microsoft.com/office/drawing/2014/main" id="{203A5088-98D0-BC8E-693B-4C4B69BA7F2A}"/>
                </a:ext>
              </a:extLst>
            </p:cNvPr>
            <p:cNvSpPr/>
            <p:nvPr/>
          </p:nvSpPr>
          <p:spPr>
            <a:xfrm>
              <a:off x="122275" y="663004"/>
              <a:ext cx="8908709" cy="8048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8EBB2"/>
                </a:solidFill>
                <a:highlight>
                  <a:srgbClr val="C8EBB2"/>
                </a:highlight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144B4EDE-1503-11CE-2D19-2B571DCA7B65}"/>
                </a:ext>
              </a:extLst>
            </p:cNvPr>
            <p:cNvSpPr/>
            <p:nvPr/>
          </p:nvSpPr>
          <p:spPr>
            <a:xfrm>
              <a:off x="358459" y="974515"/>
              <a:ext cx="378041" cy="36902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AU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F34B153-28E4-60B9-2DD5-7C8B9F31C811}"/>
                </a:ext>
              </a:extLst>
            </p:cNvPr>
            <p:cNvSpPr/>
            <p:nvPr/>
          </p:nvSpPr>
          <p:spPr>
            <a:xfrm>
              <a:off x="243937" y="824045"/>
              <a:ext cx="408422" cy="37978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AU"/>
            </a:p>
          </p:txBody>
        </p:sp>
      </p:grpSp>
      <p:sp>
        <p:nvSpPr>
          <p:cNvPr id="581" name="Google Shape;581;g1438f3ace06_0_62"/>
          <p:cNvSpPr txBox="1"/>
          <p:nvPr/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583" name="Google Shape;583;g1438f3ace06_0_62"/>
          <p:cNvSpPr txBox="1">
            <a:spLocks noGrp="1"/>
          </p:cNvSpPr>
          <p:nvPr>
            <p:ph type="body" idx="4294967295"/>
          </p:nvPr>
        </p:nvSpPr>
        <p:spPr>
          <a:xfrm>
            <a:off x="368249" y="1744142"/>
            <a:ext cx="8407500" cy="146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Provide information about potential Japanese sister cities</a:t>
            </a:r>
            <a:endParaRPr sz="2400"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Match Australian cities with Japanese </a:t>
            </a:r>
            <a:r>
              <a:rPr lang="en-US" sz="2400" dirty="0" err="1">
                <a:solidFill>
                  <a:schemeClr val="tx1"/>
                </a:solidFill>
              </a:rPr>
              <a:t>cit</a:t>
            </a:r>
            <a:r>
              <a:rPr lang="en-AU" sz="2400" dirty="0" err="1">
                <a:solidFill>
                  <a:schemeClr val="tx1"/>
                </a:solidFill>
              </a:rPr>
              <a:t>ies</a:t>
            </a:r>
            <a:endParaRPr sz="24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400" dirty="0">
              <a:solidFill>
                <a:srgbClr val="595959"/>
              </a:solidFill>
            </a:endParaRPr>
          </a:p>
        </p:txBody>
      </p:sp>
      <p:sp>
        <p:nvSpPr>
          <p:cNvPr id="586" name="Google Shape;586;g1438f3ace06_0_62"/>
          <p:cNvSpPr txBox="1"/>
          <p:nvPr/>
        </p:nvSpPr>
        <p:spPr>
          <a:xfrm>
            <a:off x="131762" y="119062"/>
            <a:ext cx="6456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1" dirty="0">
                <a:solidFill>
                  <a:schemeClr val="lt1"/>
                </a:solidFill>
              </a:rPr>
              <a:t>3</a:t>
            </a:r>
            <a:r>
              <a:rPr lang="en-US" sz="2000" b="1" i="1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CLAIR’s Support for Sister City Relationships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582" name="Google Shape;582;g1438f3ace06_0_62"/>
          <p:cNvSpPr txBox="1">
            <a:spLocks noGrp="1"/>
          </p:cNvSpPr>
          <p:nvPr>
            <p:ph type="title" idx="4294967295"/>
          </p:nvPr>
        </p:nvSpPr>
        <p:spPr>
          <a:xfrm>
            <a:off x="679993" y="346203"/>
            <a:ext cx="8407499" cy="14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900"/>
              <a:buFont typeface="Arial"/>
              <a:buNone/>
            </a:pPr>
            <a:r>
              <a:rPr lang="en-US" sz="2800" b="1" dirty="0">
                <a:solidFill>
                  <a:srgbClr val="595959"/>
                </a:solidFill>
              </a:rPr>
              <a:t>CLAIR’s Support for </a:t>
            </a:r>
            <a:br>
              <a:rPr lang="en-US" sz="2800" b="1" dirty="0">
                <a:solidFill>
                  <a:srgbClr val="595959"/>
                </a:solidFill>
              </a:rPr>
            </a:b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Sister City Relationships 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①</a:t>
            </a:r>
            <a:endParaRPr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2" descr="1人以上、立っている人の画像のようです">
            <a:extLst>
              <a:ext uri="{FF2B5EF4-FFF2-40B4-BE49-F238E27FC236}">
                <a16:creationId xmlns:a16="http://schemas.microsoft.com/office/drawing/2014/main" id="{A37CE027-76EC-36B7-9246-0A308535F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0" y="3487020"/>
            <a:ext cx="3715608" cy="278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人以上、立っている人、画面、室内の画像のようです">
            <a:extLst>
              <a:ext uri="{FF2B5EF4-FFF2-40B4-BE49-F238E27FC236}">
                <a16:creationId xmlns:a16="http://schemas.microsoft.com/office/drawing/2014/main" id="{EEB76156-5652-2FF5-23AB-5EC40599B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2" y="3507738"/>
            <a:ext cx="3715608" cy="278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471;p32">
            <a:extLst>
              <a:ext uri="{FF2B5EF4-FFF2-40B4-BE49-F238E27FC236}">
                <a16:creationId xmlns:a16="http://schemas.microsoft.com/office/drawing/2014/main" id="{8213890E-5257-3864-0B31-765687722DAE}"/>
              </a:ext>
            </a:extLst>
          </p:cNvPr>
          <p:cNvSpPr txBox="1"/>
          <p:nvPr/>
        </p:nvSpPr>
        <p:spPr>
          <a:xfrm>
            <a:off x="544084" y="6431202"/>
            <a:ext cx="777548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-US" altLang="ja-JP" b="1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Online Friendship City Signing Ceremony between </a:t>
            </a:r>
            <a:r>
              <a:rPr lang="en-US" altLang="ja-JP" b="1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Moka</a:t>
            </a:r>
            <a:r>
              <a:rPr lang="en-US" altLang="ja-JP" b="1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City and the Shire of Harvey</a:t>
            </a:r>
            <a:r>
              <a:rPr lang="en-US" sz="1400" b="1" i="0" u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1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CD3F658-FD72-8514-90B9-0D638B3EDE2D}"/>
              </a:ext>
            </a:extLst>
          </p:cNvPr>
          <p:cNvGrpSpPr/>
          <p:nvPr/>
        </p:nvGrpSpPr>
        <p:grpSpPr>
          <a:xfrm>
            <a:off x="0" y="663004"/>
            <a:ext cx="9143999" cy="804864"/>
            <a:chOff x="122275" y="663004"/>
            <a:chExt cx="8908709" cy="804864"/>
          </a:xfrm>
        </p:grpSpPr>
        <p:sp>
          <p:nvSpPr>
            <p:cNvPr id="3" name="Google Shape;480;p32">
              <a:extLst>
                <a:ext uri="{FF2B5EF4-FFF2-40B4-BE49-F238E27FC236}">
                  <a16:creationId xmlns:a16="http://schemas.microsoft.com/office/drawing/2014/main" id="{203A5088-98D0-BC8E-693B-4C4B69BA7F2A}"/>
                </a:ext>
              </a:extLst>
            </p:cNvPr>
            <p:cNvSpPr/>
            <p:nvPr/>
          </p:nvSpPr>
          <p:spPr>
            <a:xfrm>
              <a:off x="122275" y="663004"/>
              <a:ext cx="8908709" cy="8048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8EBB2"/>
                </a:solidFill>
                <a:highlight>
                  <a:srgbClr val="C8EBB2"/>
                </a:highlight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144B4EDE-1503-11CE-2D19-2B571DCA7B65}"/>
                </a:ext>
              </a:extLst>
            </p:cNvPr>
            <p:cNvSpPr/>
            <p:nvPr/>
          </p:nvSpPr>
          <p:spPr>
            <a:xfrm>
              <a:off x="358459" y="974515"/>
              <a:ext cx="378041" cy="36902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AU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F34B153-28E4-60B9-2DD5-7C8B9F31C811}"/>
                </a:ext>
              </a:extLst>
            </p:cNvPr>
            <p:cNvSpPr/>
            <p:nvPr/>
          </p:nvSpPr>
          <p:spPr>
            <a:xfrm>
              <a:off x="243937" y="824045"/>
              <a:ext cx="408422" cy="37978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AU"/>
            </a:p>
          </p:txBody>
        </p:sp>
      </p:grpSp>
      <p:sp>
        <p:nvSpPr>
          <p:cNvPr id="581" name="Google Shape;581;g1438f3ace06_0_62"/>
          <p:cNvSpPr txBox="1"/>
          <p:nvPr/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583" name="Google Shape;583;g1438f3ace06_0_62"/>
          <p:cNvSpPr txBox="1">
            <a:spLocks noGrp="1"/>
          </p:cNvSpPr>
          <p:nvPr>
            <p:ph type="body" idx="4294967295"/>
          </p:nvPr>
        </p:nvSpPr>
        <p:spPr>
          <a:xfrm>
            <a:off x="368249" y="1523377"/>
            <a:ext cx="8407500" cy="228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AU" altLang="ja-JP" sz="2400" dirty="0">
                <a:solidFill>
                  <a:schemeClr val="tx1"/>
                </a:solidFill>
              </a:rPr>
              <a:t>Post information on our website to facilitate the establishment of new sister cities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Connect potential sister cities</a:t>
            </a:r>
            <a:endParaRPr lang="en-AU" sz="2400" strike="sngStrike"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endParaRPr lang="en-AU" sz="2400" dirty="0">
              <a:solidFill>
                <a:srgbClr val="595959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endParaRPr sz="2400" dirty="0">
              <a:solidFill>
                <a:srgbClr val="59595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400" dirty="0">
              <a:solidFill>
                <a:srgbClr val="595959"/>
              </a:solidFill>
            </a:endParaRPr>
          </a:p>
        </p:txBody>
      </p:sp>
      <p:sp>
        <p:nvSpPr>
          <p:cNvPr id="586" name="Google Shape;586;g1438f3ace06_0_62"/>
          <p:cNvSpPr txBox="1"/>
          <p:nvPr/>
        </p:nvSpPr>
        <p:spPr>
          <a:xfrm>
            <a:off x="131762" y="119062"/>
            <a:ext cx="6456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CLAIR’s </a:t>
            </a:r>
            <a:r>
              <a:rPr lang="en-US" altLang="ja-JP" sz="2000" b="1" i="1" dirty="0">
                <a:solidFill>
                  <a:schemeClr val="lt1"/>
                </a:solidFill>
              </a:rPr>
              <a:t>Support for Sister City Relationships</a:t>
            </a:r>
            <a:endParaRPr lang="en-US" sz="2000" b="1" i="1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582" name="Google Shape;582;g1438f3ace06_0_62"/>
          <p:cNvSpPr txBox="1">
            <a:spLocks noGrp="1"/>
          </p:cNvSpPr>
          <p:nvPr>
            <p:ph type="title" idx="4294967295"/>
          </p:nvPr>
        </p:nvSpPr>
        <p:spPr>
          <a:xfrm>
            <a:off x="679993" y="346203"/>
            <a:ext cx="8407499" cy="14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900"/>
              <a:buFont typeface="Arial"/>
              <a:buNone/>
            </a:pPr>
            <a:r>
              <a:rPr lang="en-US" sz="2800" b="1" dirty="0">
                <a:solidFill>
                  <a:srgbClr val="595959"/>
                </a:solidFill>
              </a:rPr>
              <a:t>CLAIR’s Support for </a:t>
            </a:r>
            <a:br>
              <a:rPr lang="en-US" sz="2800" b="1" dirty="0">
                <a:solidFill>
                  <a:srgbClr val="595959"/>
                </a:solidFill>
              </a:rPr>
            </a:b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Sister City Relationships 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②</a:t>
            </a:r>
            <a:endParaRPr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6373093-BDD8-9680-532A-8417093CB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12" y="3836094"/>
            <a:ext cx="2718442" cy="28269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3F2E238-FE7D-A27C-9976-DDFA6130A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248" y="3823695"/>
            <a:ext cx="2718442" cy="28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5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6"/>
          <p:cNvSpPr txBox="1"/>
          <p:nvPr/>
        </p:nvSpPr>
        <p:spPr>
          <a:xfrm>
            <a:off x="177800" y="638938"/>
            <a:ext cx="8991600" cy="377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ADC"/>
              </a:buClr>
              <a:buSzPts val="1800"/>
              <a:buFont typeface="Arial"/>
              <a:buNone/>
            </a:pPr>
            <a:r>
              <a:rPr lang="en-US" sz="2000" b="1" i="1" u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If you have any questions, please don't hesitate to contact us!</a:t>
            </a:r>
            <a:endParaRPr sz="1600" dirty="0">
              <a:solidFill>
                <a:srgbClr val="000099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 dirty="0">
              <a:solidFill>
                <a:srgbClr val="8FAA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CLAIR, Sydney (Japan Local Government Centre)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Email:      </a:t>
            </a:r>
            <a:r>
              <a:rPr lang="en-US" sz="2400" b="1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mailbox@jlgc.org.au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Web:        </a:t>
            </a:r>
            <a:r>
              <a:rPr lang="en-US" sz="2400" b="1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http://www.jlgc.org.au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Facebook:</a:t>
            </a:r>
            <a:r>
              <a:rPr lang="en-US" sz="24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https://www.facebook.com/clair.syd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Tel:	      </a:t>
            </a:r>
            <a:r>
              <a:rPr lang="en-US" sz="2400" b="1" i="0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+61-2-9241-5033</a:t>
            </a:r>
            <a:endParaRPr u="sng" dirty="0">
              <a:solidFill>
                <a:schemeClr val="tx1"/>
              </a:solidFill>
            </a:endParaRPr>
          </a:p>
        </p:txBody>
      </p:sp>
      <p:sp>
        <p:nvSpPr>
          <p:cNvPr id="773" name="Google Shape;773;p46"/>
          <p:cNvSpPr txBox="1"/>
          <p:nvPr/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pic>
        <p:nvPicPr>
          <p:cNvPr id="774" name="Google Shape;774;p4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5925" y="4868286"/>
            <a:ext cx="2122487" cy="159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4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600" y="4877012"/>
            <a:ext cx="2098675" cy="15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46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25" y="4868286"/>
            <a:ext cx="2122487" cy="159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46" descr="Clair Logo-large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666" y="2747562"/>
            <a:ext cx="1403067" cy="136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CA6A2CF-47F3-CD95-9071-1B9B6B0D01A6}"/>
              </a:ext>
            </a:extLst>
          </p:cNvPr>
          <p:cNvSpPr/>
          <p:nvPr/>
        </p:nvSpPr>
        <p:spPr>
          <a:xfrm>
            <a:off x="0" y="0"/>
            <a:ext cx="9169400" cy="63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/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4294967295"/>
          </p:nvPr>
        </p:nvSpPr>
        <p:spPr>
          <a:xfrm>
            <a:off x="228600" y="76993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Today’s topics</a:t>
            </a:r>
            <a:endParaRPr dirty="0"/>
          </a:p>
        </p:txBody>
      </p:sp>
      <p:sp>
        <p:nvSpPr>
          <p:cNvPr id="124" name="Google Shape;124;p3"/>
          <p:cNvSpPr txBox="1"/>
          <p:nvPr/>
        </p:nvSpPr>
        <p:spPr>
          <a:xfrm>
            <a:off x="612775" y="2120900"/>
            <a:ext cx="7886700" cy="612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1. Introduction of CLAIR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612775" y="3564156"/>
            <a:ext cx="7886700" cy="612000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2. Japan’s Sister City Relationships</a:t>
            </a:r>
            <a:endParaRPr dirty="0"/>
          </a:p>
        </p:txBody>
      </p:sp>
      <p:sp>
        <p:nvSpPr>
          <p:cNvPr id="126" name="Google Shape;126;p3"/>
          <p:cNvSpPr txBox="1"/>
          <p:nvPr/>
        </p:nvSpPr>
        <p:spPr>
          <a:xfrm>
            <a:off x="645424" y="5188522"/>
            <a:ext cx="7887600" cy="612000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3. 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CLAIR’s </a:t>
            </a:r>
            <a:r>
              <a:rPr lang="en-US" sz="2400" b="1" dirty="0">
                <a:solidFill>
                  <a:schemeClr val="lt1"/>
                </a:solidFill>
              </a:rPr>
              <a:t>Support for Sister City Relationships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675" y="712787"/>
            <a:ext cx="6470650" cy="577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675" y="712787"/>
            <a:ext cx="6470650" cy="577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675" y="712787"/>
            <a:ext cx="6470650" cy="57737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1522412" y="706437"/>
            <a:ext cx="6635750" cy="57531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>
            <a:spLocks noGrp="1"/>
          </p:cNvSpPr>
          <p:nvPr>
            <p:ph type="ctrTitle" idx="4294967295"/>
          </p:nvPr>
        </p:nvSpPr>
        <p:spPr>
          <a:xfrm>
            <a:off x="-176100" y="1670075"/>
            <a:ext cx="93201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0099"/>
                </a:solidFill>
              </a:rPr>
              <a:t>(</a:t>
            </a:r>
            <a:r>
              <a:rPr lang="en-US" sz="36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Japan Local Government Centre</a:t>
            </a:r>
            <a:r>
              <a:rPr lang="en-US" sz="3600" b="1">
                <a:solidFill>
                  <a:srgbClr val="000099"/>
                </a:solidFill>
              </a:rPr>
              <a:t>)</a:t>
            </a:r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4294967295"/>
          </p:nvPr>
        </p:nvSpPr>
        <p:spPr>
          <a:xfrm>
            <a:off x="583412" y="3153150"/>
            <a:ext cx="7977300" cy="1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4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ouncil of </a:t>
            </a:r>
            <a:r>
              <a:rPr lang="en-US" sz="40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40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ocal</a:t>
            </a:r>
            <a:r>
              <a:rPr lang="en-US" sz="40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40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uthorities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n-US" sz="40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40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nternational</a:t>
            </a:r>
            <a:r>
              <a:rPr lang="en-US" sz="40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40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elations</a:t>
            </a:r>
            <a:endParaRPr dirty="0"/>
          </a:p>
        </p:txBody>
      </p:sp>
      <p:sp>
        <p:nvSpPr>
          <p:cNvPr id="147" name="Google Shape;147;p5"/>
          <p:cNvSpPr/>
          <p:nvPr/>
        </p:nvSpPr>
        <p:spPr>
          <a:xfrm rot="-5400000">
            <a:off x="297656" y="5007768"/>
            <a:ext cx="884237" cy="752475"/>
          </a:xfrm>
          <a:prstGeom prst="downArrow">
            <a:avLst>
              <a:gd name="adj1" fmla="val 40096"/>
              <a:gd name="adj2" fmla="val 50000"/>
            </a:avLst>
          </a:prstGeom>
          <a:solidFill>
            <a:srgbClr val="33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534987" y="5046662"/>
            <a:ext cx="8366125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2800"/>
              <a:buFont typeface="Arial"/>
              <a:buNone/>
            </a:pPr>
            <a:r>
              <a:rPr lang="en-AU" sz="2800" b="1" i="1" u="none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Joint</a:t>
            </a:r>
            <a:r>
              <a:rPr lang="en-US" sz="2800" b="1" i="1" u="none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r>
              <a:rPr lang="en-US" sz="2800" b="1" i="1" u="none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n-US" sz="2800" b="1" i="1" u="none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sng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Local </a:t>
            </a:r>
            <a:r>
              <a:rPr lang="en-US" sz="2800" b="1" i="1" u="sng" dirty="0">
                <a:solidFill>
                  <a:srgbClr val="2F5597"/>
                </a:solidFill>
              </a:rPr>
              <a:t>G</a:t>
            </a:r>
            <a:r>
              <a:rPr lang="en-US" sz="2800" b="1" i="1" u="sng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overnments 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5597"/>
              </a:buClr>
              <a:buSzPts val="2800"/>
              <a:buFont typeface="Arial"/>
              <a:buNone/>
            </a:pPr>
            <a:r>
              <a:rPr lang="en-US" sz="2800" i="1" dirty="0">
                <a:solidFill>
                  <a:srgbClr val="2F5597"/>
                </a:solidFill>
              </a:rPr>
              <a:t>in</a:t>
            </a:r>
            <a:r>
              <a:rPr lang="en-US" sz="2800" b="0" i="1" u="none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 promoting International Relations</a:t>
            </a:r>
            <a:endParaRPr dirty="0"/>
          </a:p>
        </p:txBody>
      </p:sp>
      <p:sp>
        <p:nvSpPr>
          <p:cNvPr id="149" name="Google Shape;149;p5"/>
          <p:cNvSpPr/>
          <p:nvPr/>
        </p:nvSpPr>
        <p:spPr>
          <a:xfrm>
            <a:off x="4129062" y="2274887"/>
            <a:ext cx="885900" cy="752400"/>
          </a:xfrm>
          <a:prstGeom prst="downArrow">
            <a:avLst>
              <a:gd name="adj1" fmla="val 40044"/>
              <a:gd name="adj2" fmla="val 50000"/>
            </a:avLst>
          </a:prstGeom>
          <a:solidFill>
            <a:srgbClr val="33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0" y="808850"/>
            <a:ext cx="91440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6000"/>
              <a:buFont typeface="Arial"/>
              <a:buNone/>
            </a:pPr>
            <a:r>
              <a:rPr lang="en-US" sz="60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CLAIR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131762" y="119062"/>
            <a:ext cx="3719512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Introduction of CLAIR</a:t>
            </a:r>
            <a:endParaRPr dirty="0"/>
          </a:p>
        </p:txBody>
      </p:sp>
      <p:sp>
        <p:nvSpPr>
          <p:cNvPr id="152" name="Google Shape;152;p5"/>
          <p:cNvSpPr txBox="1"/>
          <p:nvPr/>
        </p:nvSpPr>
        <p:spPr>
          <a:xfrm>
            <a:off x="2205037" y="6030912"/>
            <a:ext cx="548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1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established in 1988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550" y="2066925"/>
            <a:ext cx="2968625" cy="12557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7"/>
          <p:cNvGrpSpPr/>
          <p:nvPr/>
        </p:nvGrpSpPr>
        <p:grpSpPr>
          <a:xfrm>
            <a:off x="5702300" y="3817937"/>
            <a:ext cx="2962275" cy="1243012"/>
            <a:chOff x="0" y="1356481"/>
            <a:chExt cx="2962656" cy="1243351"/>
          </a:xfrm>
        </p:grpSpPr>
        <p:sp>
          <p:nvSpPr>
            <p:cNvPr id="167" name="Google Shape;167;p7"/>
            <p:cNvSpPr/>
            <p:nvPr/>
          </p:nvSpPr>
          <p:spPr>
            <a:xfrm>
              <a:off x="0" y="1356481"/>
              <a:ext cx="2962656" cy="124335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"/>
            <p:cNvSpPr txBox="1"/>
            <p:nvPr/>
          </p:nvSpPr>
          <p:spPr>
            <a:xfrm>
              <a:off x="60333" y="1416822"/>
              <a:ext cx="2841990" cy="1122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40000" rIns="8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Arial"/>
                <a:buNone/>
              </a:pPr>
              <a:r>
                <a:rPr lang="en-US" sz="2100" b="1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Ministry of Foreign Affairs (MOFA)</a:t>
              </a:r>
              <a:endParaRPr dirty="0"/>
            </a:p>
          </p:txBody>
        </p:sp>
      </p:grpSp>
      <p:grpSp>
        <p:nvGrpSpPr>
          <p:cNvPr id="169" name="Google Shape;169;p7"/>
          <p:cNvGrpSpPr/>
          <p:nvPr/>
        </p:nvGrpSpPr>
        <p:grpSpPr>
          <a:xfrm>
            <a:off x="5708650" y="2347912"/>
            <a:ext cx="2938462" cy="1243012"/>
            <a:chOff x="5748" y="0"/>
            <a:chExt cx="2939510" cy="1243351"/>
          </a:xfrm>
        </p:grpSpPr>
        <p:sp>
          <p:nvSpPr>
            <p:cNvPr id="170" name="Google Shape;170;p7"/>
            <p:cNvSpPr/>
            <p:nvPr/>
          </p:nvSpPr>
          <p:spPr>
            <a:xfrm>
              <a:off x="5748" y="0"/>
              <a:ext cx="2939510" cy="1243351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7"/>
            <p:cNvSpPr txBox="1"/>
            <p:nvPr/>
          </p:nvSpPr>
          <p:spPr>
            <a:xfrm>
              <a:off x="66094" y="60341"/>
              <a:ext cx="2818817" cy="1122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40000" rIns="8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Arial"/>
                <a:buNone/>
              </a:pPr>
              <a:r>
                <a:rPr lang="en-US" sz="2100" b="1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Ministry of Internal Affairs and Communications (MIC)</a:t>
              </a:r>
              <a:endParaRPr dirty="0"/>
            </a:p>
          </p:txBody>
        </p:sp>
      </p:grpSp>
      <p:grpSp>
        <p:nvGrpSpPr>
          <p:cNvPr id="172" name="Google Shape;172;p7"/>
          <p:cNvGrpSpPr/>
          <p:nvPr/>
        </p:nvGrpSpPr>
        <p:grpSpPr>
          <a:xfrm>
            <a:off x="5713412" y="5281612"/>
            <a:ext cx="2962275" cy="1243012"/>
            <a:chOff x="10323" y="2633601"/>
            <a:chExt cx="2962656" cy="1243351"/>
          </a:xfrm>
        </p:grpSpPr>
        <p:sp>
          <p:nvSpPr>
            <p:cNvPr id="173" name="Google Shape;173;p7"/>
            <p:cNvSpPr/>
            <p:nvPr/>
          </p:nvSpPr>
          <p:spPr>
            <a:xfrm>
              <a:off x="10323" y="2633601"/>
              <a:ext cx="2962656" cy="1243351"/>
            </a:xfrm>
            <a:prstGeom prst="roundRect">
              <a:avLst>
                <a:gd name="adj" fmla="val 16667"/>
              </a:avLst>
            </a:prstGeom>
            <a:solidFill>
              <a:srgbClr val="4472C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70656" y="2693942"/>
              <a:ext cx="2841990" cy="1122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40000" rIns="8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Arial"/>
                <a:buNone/>
              </a:pPr>
              <a:r>
                <a:rPr lang="en-US" sz="2100" b="1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Ministry of Education, Culture, Sports, Science and Technology (MEXT)</a:t>
              </a:r>
              <a:endParaRPr dirty="0"/>
            </a:p>
          </p:txBody>
        </p:sp>
      </p:grpSp>
      <p:sp>
        <p:nvSpPr>
          <p:cNvPr id="175" name="Google Shape;175;p7"/>
          <p:cNvSpPr txBox="1"/>
          <p:nvPr/>
        </p:nvSpPr>
        <p:spPr>
          <a:xfrm>
            <a:off x="0" y="597871"/>
            <a:ext cx="920606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en-US" sz="3200" b="1" i="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28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ouncil</a:t>
            </a:r>
            <a:r>
              <a:rPr lang="en-US" sz="28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US" sz="3200" b="1" dirty="0">
                <a:solidFill>
                  <a:srgbClr val="595959"/>
                </a:solidFill>
              </a:rPr>
              <a:t>L</a:t>
            </a:r>
            <a:r>
              <a:rPr lang="en-US" sz="28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ocal </a:t>
            </a:r>
            <a:r>
              <a:rPr lang="en-US" sz="3200" b="1" dirty="0">
                <a:solidFill>
                  <a:srgbClr val="595959"/>
                </a:solidFill>
              </a:rPr>
              <a:t>A</a:t>
            </a:r>
            <a:r>
              <a:rPr lang="en-US" sz="28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uthorities for </a:t>
            </a:r>
            <a:r>
              <a:rPr lang="en-US" sz="3200" b="1" dirty="0">
                <a:solidFill>
                  <a:srgbClr val="595959"/>
                </a:solidFill>
              </a:rPr>
              <a:t>I</a:t>
            </a:r>
            <a:r>
              <a:rPr lang="en-US" sz="28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nternational </a:t>
            </a:r>
            <a:r>
              <a:rPr lang="en-US" sz="3200" b="1" dirty="0">
                <a:solidFill>
                  <a:srgbClr val="595959"/>
                </a:solidFill>
              </a:rPr>
              <a:t>R</a:t>
            </a:r>
            <a:r>
              <a:rPr lang="en-US" sz="28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elations</a:t>
            </a: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lang="en-US" sz="28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（Japan Local Government Centre）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889000" y="3317875"/>
            <a:ext cx="71437" cy="248285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3635375" y="1743075"/>
            <a:ext cx="1673225" cy="747712"/>
          </a:xfrm>
          <a:prstGeom prst="wedgeEllipseCallout">
            <a:avLst>
              <a:gd name="adj1" fmla="val -3464"/>
              <a:gd name="adj2" fmla="val 19989"/>
            </a:avLst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 1988</a:t>
            </a:r>
            <a:endParaRPr dirty="0"/>
          </a:p>
        </p:txBody>
      </p:sp>
      <p:sp>
        <p:nvSpPr>
          <p:cNvPr id="178" name="Google Shape;178;p7"/>
          <p:cNvSpPr txBox="1"/>
          <p:nvPr/>
        </p:nvSpPr>
        <p:spPr>
          <a:xfrm flipH="1">
            <a:off x="884237" y="5754687"/>
            <a:ext cx="573087" cy="92075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 txBox="1"/>
          <p:nvPr/>
        </p:nvSpPr>
        <p:spPr>
          <a:xfrm flipH="1">
            <a:off x="925512" y="3917950"/>
            <a:ext cx="573087" cy="92075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 txBox="1"/>
          <p:nvPr/>
        </p:nvSpPr>
        <p:spPr>
          <a:xfrm flipH="1">
            <a:off x="960437" y="4843462"/>
            <a:ext cx="574675" cy="92075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662" y="3560762"/>
            <a:ext cx="4340225" cy="85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9662" y="4505325"/>
            <a:ext cx="4340225" cy="77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962" y="5430837"/>
            <a:ext cx="4492625" cy="74453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/>
          <p:nvPr/>
        </p:nvSpPr>
        <p:spPr>
          <a:xfrm>
            <a:off x="5508625" y="1743075"/>
            <a:ext cx="3249612" cy="4926012"/>
          </a:xfrm>
          <a:prstGeom prst="roundRect">
            <a:avLst>
              <a:gd name="adj" fmla="val 1860"/>
            </a:avLst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5600700" y="1874837"/>
            <a:ext cx="29321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Central Government</a:t>
            </a:r>
            <a:endParaRPr dirty="0"/>
          </a:p>
        </p:txBody>
      </p:sp>
      <p:sp>
        <p:nvSpPr>
          <p:cNvPr id="186" name="Google Shape;186;p7"/>
          <p:cNvSpPr/>
          <p:nvPr/>
        </p:nvSpPr>
        <p:spPr>
          <a:xfrm>
            <a:off x="3279774" y="2513332"/>
            <a:ext cx="2368550" cy="730250"/>
          </a:xfrm>
          <a:prstGeom prst="leftArrow">
            <a:avLst>
              <a:gd name="adj1" fmla="val 60233"/>
              <a:gd name="adj2" fmla="val 50000"/>
            </a:avLst>
          </a:prstGeom>
          <a:solidFill>
            <a:schemeClr val="lt1"/>
          </a:solidFill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</a:pPr>
            <a:r>
              <a:rPr lang="en-US" sz="2000" b="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dirty="0"/>
          </a:p>
        </p:txBody>
      </p:sp>
      <p:sp>
        <p:nvSpPr>
          <p:cNvPr id="188" name="Google Shape;188;p7"/>
          <p:cNvSpPr txBox="1"/>
          <p:nvPr/>
        </p:nvSpPr>
        <p:spPr>
          <a:xfrm>
            <a:off x="131762" y="119062"/>
            <a:ext cx="3719512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Introduction of CLAIR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B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9"/>
          <p:cNvGraphicFramePr/>
          <p:nvPr>
            <p:extLst>
              <p:ext uri="{D42A27DB-BD31-4B8C-83A1-F6EECF244321}">
                <p14:modId xmlns:p14="http://schemas.microsoft.com/office/powerpoint/2010/main" val="2341942168"/>
              </p:ext>
            </p:extLst>
          </p:nvPr>
        </p:nvGraphicFramePr>
        <p:xfrm>
          <a:off x="3599125" y="1434196"/>
          <a:ext cx="5327651" cy="542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327651" imgH="5424488" progId="">
                  <p:embed/>
                </p:oleObj>
              </mc:Choice>
              <mc:Fallback>
                <p:oleObj r:id="rId3" imgW="5327651" imgH="5424488" progId="">
                  <p:embed/>
                  <p:pic>
                    <p:nvPicPr>
                      <p:cNvPr id="201" name="Google Shape;201;p9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3599125" y="1434196"/>
                        <a:ext cx="5327651" cy="542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" name="Google Shape;202;p9"/>
          <p:cNvSpPr txBox="1"/>
          <p:nvPr/>
        </p:nvSpPr>
        <p:spPr>
          <a:xfrm>
            <a:off x="4868648" y="452331"/>
            <a:ext cx="3838853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32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Branch Offices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sz="18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47 Prefectures and</a:t>
            </a: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sz="18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 Ordinance-designated Cities</a:t>
            </a:r>
            <a:endParaRPr sz="1800" dirty="0"/>
          </a:p>
        </p:txBody>
      </p:sp>
      <p:sp>
        <p:nvSpPr>
          <p:cNvPr id="203" name="Google Shape;203;p9"/>
          <p:cNvSpPr txBox="1"/>
          <p:nvPr/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210" name="Google Shape;210;p9"/>
          <p:cNvSpPr txBox="1"/>
          <p:nvPr/>
        </p:nvSpPr>
        <p:spPr>
          <a:xfrm>
            <a:off x="549699" y="498459"/>
            <a:ext cx="29585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24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Overseas Offices</a:t>
            </a: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sz="24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r>
              <a:rPr lang="en-US" sz="2400" dirty="0">
                <a:solidFill>
                  <a:srgbClr val="595959"/>
                </a:solidFill>
              </a:rPr>
              <a:t>locations</a:t>
            </a:r>
            <a:endParaRPr sz="2400" dirty="0"/>
          </a:p>
        </p:txBody>
      </p:sp>
      <p:sp>
        <p:nvSpPr>
          <p:cNvPr id="212" name="Google Shape;212;p9"/>
          <p:cNvSpPr txBox="1"/>
          <p:nvPr/>
        </p:nvSpPr>
        <p:spPr>
          <a:xfrm>
            <a:off x="131762" y="119062"/>
            <a:ext cx="3719512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Introduction of CLAIR</a:t>
            </a:r>
            <a:endParaRPr/>
          </a:p>
        </p:txBody>
      </p:sp>
      <p:pic>
        <p:nvPicPr>
          <p:cNvPr id="213" name="Google Shape;213;p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98" y="1339853"/>
            <a:ext cx="1311345" cy="9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973" y="1339853"/>
            <a:ext cx="1311325" cy="97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60" y="2744424"/>
            <a:ext cx="1311325" cy="97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9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985" y="2744424"/>
            <a:ext cx="1311345" cy="9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9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55" y="4149000"/>
            <a:ext cx="1311325" cy="97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9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985" y="4149000"/>
            <a:ext cx="1311325" cy="97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48" y="5553575"/>
            <a:ext cx="1311350" cy="97312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9"/>
          <p:cNvSpPr txBox="1"/>
          <p:nvPr/>
        </p:nvSpPr>
        <p:spPr>
          <a:xfrm>
            <a:off x="436555" y="2271598"/>
            <a:ext cx="131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sz="1800" i="1">
                <a:solidFill>
                  <a:srgbClr val="595959"/>
                </a:solidFill>
              </a:rPr>
              <a:t>New York</a:t>
            </a:r>
            <a:endParaRPr i="1"/>
          </a:p>
        </p:txBody>
      </p:sp>
      <p:sp>
        <p:nvSpPr>
          <p:cNvPr id="221" name="Google Shape;221;p9"/>
          <p:cNvSpPr txBox="1"/>
          <p:nvPr/>
        </p:nvSpPr>
        <p:spPr>
          <a:xfrm>
            <a:off x="2132992" y="2271598"/>
            <a:ext cx="131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sz="1800" i="1">
                <a:solidFill>
                  <a:srgbClr val="595959"/>
                </a:solidFill>
              </a:rPr>
              <a:t>London</a:t>
            </a:r>
            <a:endParaRPr i="1"/>
          </a:p>
        </p:txBody>
      </p:sp>
      <p:sp>
        <p:nvSpPr>
          <p:cNvPr id="222" name="Google Shape;222;p9"/>
          <p:cNvSpPr txBox="1"/>
          <p:nvPr/>
        </p:nvSpPr>
        <p:spPr>
          <a:xfrm>
            <a:off x="496530" y="3638300"/>
            <a:ext cx="131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sz="1800" i="1">
                <a:solidFill>
                  <a:srgbClr val="595959"/>
                </a:solidFill>
              </a:rPr>
              <a:t>Paris</a:t>
            </a:r>
            <a:endParaRPr i="1"/>
          </a:p>
        </p:txBody>
      </p:sp>
      <p:sp>
        <p:nvSpPr>
          <p:cNvPr id="223" name="Google Shape;223;p9"/>
          <p:cNvSpPr txBox="1"/>
          <p:nvPr/>
        </p:nvSpPr>
        <p:spPr>
          <a:xfrm>
            <a:off x="2116767" y="3638300"/>
            <a:ext cx="131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sz="1800" i="1">
                <a:solidFill>
                  <a:srgbClr val="595959"/>
                </a:solidFill>
              </a:rPr>
              <a:t>Singapore</a:t>
            </a:r>
            <a:endParaRPr i="1"/>
          </a:p>
        </p:txBody>
      </p:sp>
      <p:sp>
        <p:nvSpPr>
          <p:cNvPr id="224" name="Google Shape;224;p9"/>
          <p:cNvSpPr txBox="1"/>
          <p:nvPr/>
        </p:nvSpPr>
        <p:spPr>
          <a:xfrm>
            <a:off x="527455" y="5101750"/>
            <a:ext cx="131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sz="1800" i="1">
                <a:solidFill>
                  <a:srgbClr val="595959"/>
                </a:solidFill>
              </a:rPr>
              <a:t>Seoul</a:t>
            </a:r>
            <a:endParaRPr i="1"/>
          </a:p>
        </p:txBody>
      </p:sp>
      <p:sp>
        <p:nvSpPr>
          <p:cNvPr id="225" name="Google Shape;225;p9"/>
          <p:cNvSpPr txBox="1"/>
          <p:nvPr/>
        </p:nvSpPr>
        <p:spPr>
          <a:xfrm>
            <a:off x="2147692" y="5101750"/>
            <a:ext cx="131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sz="1800" i="1">
                <a:solidFill>
                  <a:srgbClr val="595959"/>
                </a:solidFill>
              </a:rPr>
              <a:t>Beijing</a:t>
            </a:r>
            <a:endParaRPr i="1"/>
          </a:p>
        </p:txBody>
      </p:sp>
      <p:sp>
        <p:nvSpPr>
          <p:cNvPr id="226" name="Google Shape;226;p9"/>
          <p:cNvSpPr txBox="1"/>
          <p:nvPr/>
        </p:nvSpPr>
        <p:spPr>
          <a:xfrm>
            <a:off x="427180" y="6481475"/>
            <a:ext cx="131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sz="1800" i="1">
                <a:solidFill>
                  <a:srgbClr val="595959"/>
                </a:solidFill>
              </a:rPr>
              <a:t>Sydney</a:t>
            </a:r>
            <a:endParaRPr i="1"/>
          </a:p>
        </p:txBody>
      </p:sp>
      <p:sp>
        <p:nvSpPr>
          <p:cNvPr id="4" name="Google Shape;202;p9">
            <a:extLst>
              <a:ext uri="{FF2B5EF4-FFF2-40B4-BE49-F238E27FC236}">
                <a16:creationId xmlns:a16="http://schemas.microsoft.com/office/drawing/2014/main" id="{544866D9-92BD-1729-9B42-F0E0843CA5FF}"/>
              </a:ext>
            </a:extLst>
          </p:cNvPr>
          <p:cNvSpPr txBox="1"/>
          <p:nvPr/>
        </p:nvSpPr>
        <p:spPr>
          <a:xfrm>
            <a:off x="6192214" y="1920073"/>
            <a:ext cx="523782" cy="18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AU" sz="600" dirty="0">
                <a:solidFill>
                  <a:srgbClr val="000099"/>
                </a:solidFill>
              </a:rPr>
              <a:t>Sapporo</a:t>
            </a:r>
            <a:endParaRPr sz="600" dirty="0">
              <a:solidFill>
                <a:srgbClr val="000099"/>
              </a:solidFill>
            </a:endParaRPr>
          </a:p>
        </p:txBody>
      </p:sp>
      <p:sp>
        <p:nvSpPr>
          <p:cNvPr id="5" name="Google Shape;202;p9">
            <a:extLst>
              <a:ext uri="{FF2B5EF4-FFF2-40B4-BE49-F238E27FC236}">
                <a16:creationId xmlns:a16="http://schemas.microsoft.com/office/drawing/2014/main" id="{1E08D200-AC7A-AFCE-ECF9-A3FD6724C806}"/>
              </a:ext>
            </a:extLst>
          </p:cNvPr>
          <p:cNvSpPr txBox="1"/>
          <p:nvPr/>
        </p:nvSpPr>
        <p:spPr>
          <a:xfrm>
            <a:off x="3714261" y="4660205"/>
            <a:ext cx="523782" cy="18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AU" sz="600" dirty="0">
                <a:solidFill>
                  <a:srgbClr val="000099"/>
                </a:solidFill>
              </a:rPr>
              <a:t>Fukuoka</a:t>
            </a:r>
            <a:endParaRPr sz="600" dirty="0">
              <a:solidFill>
                <a:srgbClr val="000099"/>
              </a:solidFill>
            </a:endParaRPr>
          </a:p>
        </p:txBody>
      </p:sp>
      <p:sp>
        <p:nvSpPr>
          <p:cNvPr id="6" name="Google Shape;202;p9">
            <a:extLst>
              <a:ext uri="{FF2B5EF4-FFF2-40B4-BE49-F238E27FC236}">
                <a16:creationId xmlns:a16="http://schemas.microsoft.com/office/drawing/2014/main" id="{33ABD390-378D-8093-1F38-FB38BE0500F9}"/>
              </a:ext>
            </a:extLst>
          </p:cNvPr>
          <p:cNvSpPr txBox="1"/>
          <p:nvPr/>
        </p:nvSpPr>
        <p:spPr>
          <a:xfrm>
            <a:off x="3669789" y="4474919"/>
            <a:ext cx="6023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AU" sz="600" dirty="0">
                <a:solidFill>
                  <a:srgbClr val="000099"/>
                </a:solidFill>
              </a:rPr>
              <a:t>Kitakyushu</a:t>
            </a:r>
            <a:endParaRPr sz="600" dirty="0">
              <a:solidFill>
                <a:srgbClr val="000099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3040068-0A72-0595-3599-6B50CC6A3505}"/>
              </a:ext>
            </a:extLst>
          </p:cNvPr>
          <p:cNvCxnSpPr>
            <a:cxnSpLocks/>
          </p:cNvCxnSpPr>
          <p:nvPr/>
        </p:nvCxnSpPr>
        <p:spPr>
          <a:xfrm flipH="1" flipV="1">
            <a:off x="4100017" y="4474919"/>
            <a:ext cx="1048019" cy="24289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Google Shape;202;p9">
            <a:extLst>
              <a:ext uri="{FF2B5EF4-FFF2-40B4-BE49-F238E27FC236}">
                <a16:creationId xmlns:a16="http://schemas.microsoft.com/office/drawing/2014/main" id="{2E8ED0D7-AF58-D5C4-894B-AB38BB434003}"/>
              </a:ext>
            </a:extLst>
          </p:cNvPr>
          <p:cNvSpPr txBox="1"/>
          <p:nvPr/>
        </p:nvSpPr>
        <p:spPr>
          <a:xfrm>
            <a:off x="3727905" y="5341798"/>
            <a:ext cx="6023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AU" sz="600" dirty="0">
                <a:solidFill>
                  <a:srgbClr val="000099"/>
                </a:solidFill>
              </a:rPr>
              <a:t>Kumamoto</a:t>
            </a:r>
            <a:endParaRPr sz="600" dirty="0">
              <a:solidFill>
                <a:srgbClr val="000099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3357403-685D-3563-5C11-A3CE5478D712}"/>
              </a:ext>
            </a:extLst>
          </p:cNvPr>
          <p:cNvCxnSpPr>
            <a:cxnSpLocks/>
          </p:cNvCxnSpPr>
          <p:nvPr/>
        </p:nvCxnSpPr>
        <p:spPr>
          <a:xfrm flipH="1">
            <a:off x="4272128" y="5155111"/>
            <a:ext cx="553872" cy="279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2A8BBEC-929E-8E85-37BF-A6C0A550EEEC}"/>
              </a:ext>
            </a:extLst>
          </p:cNvPr>
          <p:cNvCxnSpPr>
            <a:cxnSpLocks/>
          </p:cNvCxnSpPr>
          <p:nvPr/>
        </p:nvCxnSpPr>
        <p:spPr>
          <a:xfrm flipH="1" flipV="1">
            <a:off x="6651475" y="4462386"/>
            <a:ext cx="103322" cy="28079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Google Shape;202;p9">
            <a:extLst>
              <a:ext uri="{FF2B5EF4-FFF2-40B4-BE49-F238E27FC236}">
                <a16:creationId xmlns:a16="http://schemas.microsoft.com/office/drawing/2014/main" id="{7393497B-3DA0-0CEE-F169-D9926D0E6321}"/>
              </a:ext>
            </a:extLst>
          </p:cNvPr>
          <p:cNvSpPr txBox="1"/>
          <p:nvPr/>
        </p:nvSpPr>
        <p:spPr>
          <a:xfrm>
            <a:off x="3655279" y="4310566"/>
            <a:ext cx="6023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600" dirty="0">
                <a:solidFill>
                  <a:srgbClr val="000099"/>
                </a:solidFill>
              </a:rPr>
              <a:t>Hiroshima</a:t>
            </a:r>
            <a:endParaRPr sz="600" dirty="0">
              <a:solidFill>
                <a:srgbClr val="000099"/>
              </a:solidFill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982CEE4-0920-6CF7-63CA-CAE4009C0418}"/>
              </a:ext>
            </a:extLst>
          </p:cNvPr>
          <p:cNvCxnSpPr>
            <a:cxnSpLocks/>
          </p:cNvCxnSpPr>
          <p:nvPr/>
        </p:nvCxnSpPr>
        <p:spPr>
          <a:xfrm flipH="1" flipV="1">
            <a:off x="4301566" y="4382606"/>
            <a:ext cx="1144204" cy="27693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Google Shape;202;p9">
            <a:extLst>
              <a:ext uri="{FF2B5EF4-FFF2-40B4-BE49-F238E27FC236}">
                <a16:creationId xmlns:a16="http://schemas.microsoft.com/office/drawing/2014/main" id="{52AA3A2F-A369-0895-C3D4-79A7D7FA54B1}"/>
              </a:ext>
            </a:extLst>
          </p:cNvPr>
          <p:cNvSpPr txBox="1"/>
          <p:nvPr/>
        </p:nvSpPr>
        <p:spPr>
          <a:xfrm>
            <a:off x="3938798" y="4215737"/>
            <a:ext cx="6023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600" dirty="0">
                <a:solidFill>
                  <a:srgbClr val="000099"/>
                </a:solidFill>
              </a:rPr>
              <a:t>Okayama</a:t>
            </a:r>
            <a:endParaRPr sz="600" dirty="0">
              <a:solidFill>
                <a:srgbClr val="000099"/>
              </a:solidFill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E4AA8F1-C17B-724F-19D9-BFA91D36F6FB}"/>
              </a:ext>
            </a:extLst>
          </p:cNvPr>
          <p:cNvCxnSpPr>
            <a:cxnSpLocks/>
          </p:cNvCxnSpPr>
          <p:nvPr/>
        </p:nvCxnSpPr>
        <p:spPr>
          <a:xfrm flipH="1" flipV="1">
            <a:off x="5148036" y="4094446"/>
            <a:ext cx="614589" cy="53105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Google Shape;202;p9">
            <a:extLst>
              <a:ext uri="{FF2B5EF4-FFF2-40B4-BE49-F238E27FC236}">
                <a16:creationId xmlns:a16="http://schemas.microsoft.com/office/drawing/2014/main" id="{3913FB99-523D-4CF6-3749-098D1E8CAC40}"/>
              </a:ext>
            </a:extLst>
          </p:cNvPr>
          <p:cNvSpPr txBox="1"/>
          <p:nvPr/>
        </p:nvSpPr>
        <p:spPr>
          <a:xfrm>
            <a:off x="4702598" y="3945307"/>
            <a:ext cx="6023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600" dirty="0">
                <a:solidFill>
                  <a:srgbClr val="000099"/>
                </a:solidFill>
              </a:rPr>
              <a:t>Kobe</a:t>
            </a:r>
            <a:endParaRPr sz="600" dirty="0">
              <a:solidFill>
                <a:srgbClr val="000099"/>
              </a:solidFill>
            </a:endParaRPr>
          </a:p>
        </p:txBody>
      </p:sp>
      <p:sp>
        <p:nvSpPr>
          <p:cNvPr id="29" name="Google Shape;202;p9">
            <a:extLst>
              <a:ext uri="{FF2B5EF4-FFF2-40B4-BE49-F238E27FC236}">
                <a16:creationId xmlns:a16="http://schemas.microsoft.com/office/drawing/2014/main" id="{CEC80E07-DAEF-6393-F73B-F49D6C725B33}"/>
              </a:ext>
            </a:extLst>
          </p:cNvPr>
          <p:cNvSpPr txBox="1"/>
          <p:nvPr/>
        </p:nvSpPr>
        <p:spPr>
          <a:xfrm>
            <a:off x="5112380" y="3883940"/>
            <a:ext cx="6023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600" dirty="0">
                <a:solidFill>
                  <a:srgbClr val="000099"/>
                </a:solidFill>
              </a:rPr>
              <a:t>Sakai</a:t>
            </a:r>
            <a:endParaRPr sz="600" dirty="0">
              <a:solidFill>
                <a:srgbClr val="000099"/>
              </a:solidFill>
            </a:endParaRPr>
          </a:p>
        </p:txBody>
      </p:sp>
      <p:sp>
        <p:nvSpPr>
          <p:cNvPr id="32" name="Google Shape;202;p9">
            <a:extLst>
              <a:ext uri="{FF2B5EF4-FFF2-40B4-BE49-F238E27FC236}">
                <a16:creationId xmlns:a16="http://schemas.microsoft.com/office/drawing/2014/main" id="{C354DF57-F090-7C71-18C1-8FE8A2657B77}"/>
              </a:ext>
            </a:extLst>
          </p:cNvPr>
          <p:cNvSpPr txBox="1"/>
          <p:nvPr/>
        </p:nvSpPr>
        <p:spPr>
          <a:xfrm>
            <a:off x="6152936" y="5208876"/>
            <a:ext cx="6023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600" dirty="0">
                <a:solidFill>
                  <a:srgbClr val="000099"/>
                </a:solidFill>
              </a:rPr>
              <a:t>Osaka</a:t>
            </a:r>
            <a:endParaRPr sz="600" dirty="0">
              <a:solidFill>
                <a:srgbClr val="000099"/>
              </a:solidFill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5BF4D9B-4A26-421A-4BB6-FE3081464320}"/>
              </a:ext>
            </a:extLst>
          </p:cNvPr>
          <p:cNvCxnSpPr>
            <a:cxnSpLocks/>
          </p:cNvCxnSpPr>
          <p:nvPr/>
        </p:nvCxnSpPr>
        <p:spPr>
          <a:xfrm flipH="1" flipV="1">
            <a:off x="5661919" y="4188579"/>
            <a:ext cx="330174" cy="68163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Google Shape;202;p9">
            <a:extLst>
              <a:ext uri="{FF2B5EF4-FFF2-40B4-BE49-F238E27FC236}">
                <a16:creationId xmlns:a16="http://schemas.microsoft.com/office/drawing/2014/main" id="{E0DF0921-63F2-956D-9308-2FA105033BE4}"/>
              </a:ext>
            </a:extLst>
          </p:cNvPr>
          <p:cNvSpPr txBox="1"/>
          <p:nvPr/>
        </p:nvSpPr>
        <p:spPr>
          <a:xfrm>
            <a:off x="5265794" y="4041787"/>
            <a:ext cx="6023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600" dirty="0">
                <a:solidFill>
                  <a:srgbClr val="000099"/>
                </a:solidFill>
              </a:rPr>
              <a:t>Kyoto</a:t>
            </a:r>
            <a:endParaRPr sz="600" dirty="0">
              <a:solidFill>
                <a:srgbClr val="000099"/>
              </a:solidFill>
            </a:endParaRPr>
          </a:p>
        </p:txBody>
      </p:sp>
      <p:sp>
        <p:nvSpPr>
          <p:cNvPr id="38" name="Google Shape;202;p9">
            <a:extLst>
              <a:ext uri="{FF2B5EF4-FFF2-40B4-BE49-F238E27FC236}">
                <a16:creationId xmlns:a16="http://schemas.microsoft.com/office/drawing/2014/main" id="{3B29E630-AE4F-2C79-8ABC-826D8CE61830}"/>
              </a:ext>
            </a:extLst>
          </p:cNvPr>
          <p:cNvSpPr txBox="1"/>
          <p:nvPr/>
        </p:nvSpPr>
        <p:spPr>
          <a:xfrm>
            <a:off x="6241050" y="5009437"/>
            <a:ext cx="6023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600" dirty="0">
                <a:solidFill>
                  <a:srgbClr val="000099"/>
                </a:solidFill>
              </a:rPr>
              <a:t>Nagoya</a:t>
            </a:r>
            <a:endParaRPr sz="600" dirty="0">
              <a:solidFill>
                <a:srgbClr val="000099"/>
              </a:solidFill>
            </a:endParaRPr>
          </a:p>
        </p:txBody>
      </p:sp>
      <p:sp>
        <p:nvSpPr>
          <p:cNvPr id="39" name="Google Shape;202;p9">
            <a:extLst>
              <a:ext uri="{FF2B5EF4-FFF2-40B4-BE49-F238E27FC236}">
                <a16:creationId xmlns:a16="http://schemas.microsoft.com/office/drawing/2014/main" id="{A78C0B5E-10C8-8BF5-991A-942A52C14096}"/>
              </a:ext>
            </a:extLst>
          </p:cNvPr>
          <p:cNvSpPr txBox="1"/>
          <p:nvPr/>
        </p:nvSpPr>
        <p:spPr>
          <a:xfrm>
            <a:off x="6769172" y="5264610"/>
            <a:ext cx="6112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600" dirty="0">
                <a:solidFill>
                  <a:srgbClr val="000099"/>
                </a:solidFill>
              </a:rPr>
              <a:t>Hamamatsu</a:t>
            </a:r>
            <a:endParaRPr sz="600" dirty="0">
              <a:solidFill>
                <a:srgbClr val="000099"/>
              </a:solidFill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5A91BCBA-70E6-C354-6336-28648B8782F6}"/>
              </a:ext>
            </a:extLst>
          </p:cNvPr>
          <p:cNvCxnSpPr>
            <a:cxnSpLocks/>
          </p:cNvCxnSpPr>
          <p:nvPr/>
        </p:nvCxnSpPr>
        <p:spPr>
          <a:xfrm flipH="1" flipV="1">
            <a:off x="6329893" y="4600802"/>
            <a:ext cx="508738" cy="74099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Google Shape;202;p9">
            <a:extLst>
              <a:ext uri="{FF2B5EF4-FFF2-40B4-BE49-F238E27FC236}">
                <a16:creationId xmlns:a16="http://schemas.microsoft.com/office/drawing/2014/main" id="{82898E76-3474-700C-EF48-0B567D307A5A}"/>
              </a:ext>
            </a:extLst>
          </p:cNvPr>
          <p:cNvSpPr txBox="1"/>
          <p:nvPr/>
        </p:nvSpPr>
        <p:spPr>
          <a:xfrm>
            <a:off x="6965845" y="5079300"/>
            <a:ext cx="6112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600" dirty="0">
                <a:solidFill>
                  <a:srgbClr val="000099"/>
                </a:solidFill>
              </a:rPr>
              <a:t>Shizuoka</a:t>
            </a:r>
            <a:endParaRPr sz="600" dirty="0">
              <a:solidFill>
                <a:srgbClr val="000099"/>
              </a:solidFill>
            </a:endParaRPr>
          </a:p>
        </p:txBody>
      </p:sp>
      <p:sp>
        <p:nvSpPr>
          <p:cNvPr id="44" name="Google Shape;202;p9">
            <a:extLst>
              <a:ext uri="{FF2B5EF4-FFF2-40B4-BE49-F238E27FC236}">
                <a16:creationId xmlns:a16="http://schemas.microsoft.com/office/drawing/2014/main" id="{6DD275DE-B637-BD0A-97F7-7CF98BC36B4A}"/>
              </a:ext>
            </a:extLst>
          </p:cNvPr>
          <p:cNvSpPr txBox="1"/>
          <p:nvPr/>
        </p:nvSpPr>
        <p:spPr>
          <a:xfrm>
            <a:off x="5704785" y="3273916"/>
            <a:ext cx="6112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600" dirty="0">
                <a:solidFill>
                  <a:srgbClr val="000099"/>
                </a:solidFill>
              </a:rPr>
              <a:t>Niigata</a:t>
            </a:r>
            <a:endParaRPr sz="600" dirty="0">
              <a:solidFill>
                <a:srgbClr val="000099"/>
              </a:solidFill>
            </a:endParaRPr>
          </a:p>
        </p:txBody>
      </p:sp>
      <p:sp>
        <p:nvSpPr>
          <p:cNvPr id="45" name="Google Shape;202;p9">
            <a:extLst>
              <a:ext uri="{FF2B5EF4-FFF2-40B4-BE49-F238E27FC236}">
                <a16:creationId xmlns:a16="http://schemas.microsoft.com/office/drawing/2014/main" id="{DC4BA547-6DC2-E717-9BA4-B877F489A39D}"/>
              </a:ext>
            </a:extLst>
          </p:cNvPr>
          <p:cNvSpPr txBox="1"/>
          <p:nvPr/>
        </p:nvSpPr>
        <p:spPr>
          <a:xfrm>
            <a:off x="7369999" y="4819298"/>
            <a:ext cx="6112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600" dirty="0">
                <a:solidFill>
                  <a:srgbClr val="000099"/>
                </a:solidFill>
              </a:rPr>
              <a:t>Yokohama</a:t>
            </a:r>
            <a:endParaRPr sz="600" dirty="0">
              <a:solidFill>
                <a:srgbClr val="000099"/>
              </a:solidFill>
            </a:endParaRPr>
          </a:p>
        </p:txBody>
      </p:sp>
      <p:sp>
        <p:nvSpPr>
          <p:cNvPr id="47" name="Google Shape;202;p9">
            <a:extLst>
              <a:ext uri="{FF2B5EF4-FFF2-40B4-BE49-F238E27FC236}">
                <a16:creationId xmlns:a16="http://schemas.microsoft.com/office/drawing/2014/main" id="{2D89E0AD-18C5-669A-51FD-694BD0154A3F}"/>
              </a:ext>
            </a:extLst>
          </p:cNvPr>
          <p:cNvSpPr txBox="1"/>
          <p:nvPr/>
        </p:nvSpPr>
        <p:spPr>
          <a:xfrm>
            <a:off x="6780980" y="4777899"/>
            <a:ext cx="6112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600" dirty="0">
                <a:solidFill>
                  <a:srgbClr val="000099"/>
                </a:solidFill>
              </a:rPr>
              <a:t>Kawasaki</a:t>
            </a:r>
            <a:endParaRPr sz="600" dirty="0">
              <a:solidFill>
                <a:srgbClr val="000099"/>
              </a:solidFill>
            </a:endParaRPr>
          </a:p>
        </p:txBody>
      </p:sp>
      <p:sp>
        <p:nvSpPr>
          <p:cNvPr id="48" name="Google Shape;202;p9">
            <a:extLst>
              <a:ext uri="{FF2B5EF4-FFF2-40B4-BE49-F238E27FC236}">
                <a16:creationId xmlns:a16="http://schemas.microsoft.com/office/drawing/2014/main" id="{916E1A4F-46F2-0361-8791-4FCB8DAC9B94}"/>
              </a:ext>
            </a:extLst>
          </p:cNvPr>
          <p:cNvSpPr txBox="1"/>
          <p:nvPr/>
        </p:nvSpPr>
        <p:spPr>
          <a:xfrm>
            <a:off x="6424461" y="4685800"/>
            <a:ext cx="6112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600" dirty="0">
                <a:solidFill>
                  <a:srgbClr val="000099"/>
                </a:solidFill>
              </a:rPr>
              <a:t>Sagamihara</a:t>
            </a:r>
            <a:endParaRPr sz="600" dirty="0">
              <a:solidFill>
                <a:srgbClr val="000099"/>
              </a:solidFill>
            </a:endParaRP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DCDD0A57-F1D5-4AE6-7181-E673139C2523}"/>
              </a:ext>
            </a:extLst>
          </p:cNvPr>
          <p:cNvCxnSpPr>
            <a:cxnSpLocks/>
            <a:stCxn id="48" idx="3"/>
          </p:cNvCxnSpPr>
          <p:nvPr/>
        </p:nvCxnSpPr>
        <p:spPr>
          <a:xfrm flipH="1" flipV="1">
            <a:off x="6736901" y="4474919"/>
            <a:ext cx="298799" cy="30319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Google Shape;202;p9">
            <a:extLst>
              <a:ext uri="{FF2B5EF4-FFF2-40B4-BE49-F238E27FC236}">
                <a16:creationId xmlns:a16="http://schemas.microsoft.com/office/drawing/2014/main" id="{A5F5BA75-CE93-25D7-6C33-095F5076A818}"/>
              </a:ext>
            </a:extLst>
          </p:cNvPr>
          <p:cNvSpPr txBox="1"/>
          <p:nvPr/>
        </p:nvSpPr>
        <p:spPr>
          <a:xfrm>
            <a:off x="7348140" y="4411739"/>
            <a:ext cx="6112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600" dirty="0">
                <a:solidFill>
                  <a:srgbClr val="000099"/>
                </a:solidFill>
              </a:rPr>
              <a:t>Chiba</a:t>
            </a:r>
            <a:endParaRPr sz="600" dirty="0">
              <a:solidFill>
                <a:srgbClr val="000099"/>
              </a:solidFill>
            </a:endParaRPr>
          </a:p>
        </p:txBody>
      </p:sp>
      <p:sp>
        <p:nvSpPr>
          <p:cNvPr id="55" name="Google Shape;202;p9">
            <a:extLst>
              <a:ext uri="{FF2B5EF4-FFF2-40B4-BE49-F238E27FC236}">
                <a16:creationId xmlns:a16="http://schemas.microsoft.com/office/drawing/2014/main" id="{5BDBC6EB-B302-9BF9-7C85-0E5F52B0896B}"/>
              </a:ext>
            </a:extLst>
          </p:cNvPr>
          <p:cNvSpPr txBox="1"/>
          <p:nvPr/>
        </p:nvSpPr>
        <p:spPr>
          <a:xfrm>
            <a:off x="7627647" y="3336687"/>
            <a:ext cx="6112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600" dirty="0">
                <a:solidFill>
                  <a:srgbClr val="000099"/>
                </a:solidFill>
              </a:rPr>
              <a:t>Sendai</a:t>
            </a:r>
            <a:endParaRPr sz="600" dirty="0">
              <a:solidFill>
                <a:srgbClr val="000099"/>
              </a:solidFill>
            </a:endParaRPr>
          </a:p>
        </p:txBody>
      </p:sp>
      <p:sp>
        <p:nvSpPr>
          <p:cNvPr id="56" name="Google Shape;202;p9">
            <a:extLst>
              <a:ext uri="{FF2B5EF4-FFF2-40B4-BE49-F238E27FC236}">
                <a16:creationId xmlns:a16="http://schemas.microsoft.com/office/drawing/2014/main" id="{E472AB1F-0FE7-C594-8C65-C716BC5B6B5F}"/>
              </a:ext>
            </a:extLst>
          </p:cNvPr>
          <p:cNvSpPr txBox="1"/>
          <p:nvPr/>
        </p:nvSpPr>
        <p:spPr>
          <a:xfrm>
            <a:off x="7577084" y="4277760"/>
            <a:ext cx="611239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altLang="ja-JP" sz="600" dirty="0">
                <a:solidFill>
                  <a:srgbClr val="000099"/>
                </a:solidFill>
              </a:rPr>
              <a:t>Saitama</a:t>
            </a:r>
            <a:endParaRPr sz="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/>
          <p:nvPr/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242" name="Google Shape;242;p11"/>
          <p:cNvSpPr txBox="1">
            <a:spLocks noGrp="1"/>
          </p:cNvSpPr>
          <p:nvPr>
            <p:ph type="title" idx="4294967295"/>
          </p:nvPr>
        </p:nvSpPr>
        <p:spPr>
          <a:xfrm>
            <a:off x="249237" y="638175"/>
            <a:ext cx="8291512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Japan’s Sister City Relationships</a:t>
            </a:r>
            <a:endParaRPr/>
          </a:p>
        </p:txBody>
      </p:sp>
      <p:sp>
        <p:nvSpPr>
          <p:cNvPr id="243" name="Google Shape;243;p11"/>
          <p:cNvSpPr txBox="1"/>
          <p:nvPr/>
        </p:nvSpPr>
        <p:spPr>
          <a:xfrm>
            <a:off x="7283450" y="1713444"/>
            <a:ext cx="1539900" cy="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altLang="ja-JP" dirty="0">
                <a:solidFill>
                  <a:srgbClr val="595959"/>
                </a:solidFill>
              </a:rPr>
              <a:t>A</a:t>
            </a:r>
            <a:r>
              <a:rPr lang="en-US" dirty="0">
                <a:solidFill>
                  <a:srgbClr val="595959"/>
                </a:solidFill>
              </a:rPr>
              <a:t>s of </a:t>
            </a:r>
            <a:r>
              <a:rPr lang="en-US" altLang="ja-JP" dirty="0">
                <a:solidFill>
                  <a:srgbClr val="595959"/>
                </a:solidFill>
              </a:rPr>
              <a:t>Sep</a:t>
            </a:r>
            <a:r>
              <a:rPr lang="en-US" sz="140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  <a:endParaRPr dirty="0"/>
          </a:p>
        </p:txBody>
      </p:sp>
      <p:sp>
        <p:nvSpPr>
          <p:cNvPr id="244" name="Google Shape;244;p11"/>
          <p:cNvSpPr txBox="1"/>
          <p:nvPr/>
        </p:nvSpPr>
        <p:spPr>
          <a:xfrm>
            <a:off x="468300" y="1289050"/>
            <a:ext cx="83121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600" b="1" dirty="0">
                <a:solidFill>
                  <a:srgbClr val="595959"/>
                </a:solidFill>
              </a:rPr>
              <a:t>T</a:t>
            </a:r>
            <a:r>
              <a:rPr lang="en-US" sz="16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otal </a:t>
            </a:r>
            <a:r>
              <a:rPr lang="en-US" sz="1600" b="1" dirty="0">
                <a:solidFill>
                  <a:srgbClr val="595959"/>
                </a:solidFill>
              </a:rPr>
              <a:t>N</a:t>
            </a:r>
            <a:r>
              <a:rPr lang="en-US" sz="16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umber of Japan’s International Sister City Relationships</a:t>
            </a:r>
            <a:endParaRPr dirty="0"/>
          </a:p>
          <a:p>
            <a:pPr marL="342900" marR="0" lvl="0" indent="-342900" algn="ctr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b="1" dirty="0">
                <a:solidFill>
                  <a:srgbClr val="595959"/>
                </a:solidFill>
              </a:rPr>
              <a:t>*</a:t>
            </a:r>
            <a:r>
              <a:rPr lang="en-US" sz="14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Including Sister State/Prefecture Relationships</a:t>
            </a:r>
            <a:endParaRPr dirty="0"/>
          </a:p>
        </p:txBody>
      </p:sp>
      <p:sp>
        <p:nvSpPr>
          <p:cNvPr id="246" name="Google Shape;246;p11"/>
          <p:cNvSpPr txBox="1"/>
          <p:nvPr/>
        </p:nvSpPr>
        <p:spPr>
          <a:xfrm>
            <a:off x="689693" y="6005512"/>
            <a:ext cx="5584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↑</a:t>
            </a: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CLAIR established in 1988</a:t>
            </a:r>
            <a:endParaRPr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Google Shape;247;p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49673"/>
              </p:ext>
            </p:extLst>
          </p:nvPr>
        </p:nvGraphicFramePr>
        <p:xfrm>
          <a:off x="311519" y="1939924"/>
          <a:ext cx="8461005" cy="443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9" name="Google Shape;249;p11"/>
          <p:cNvSpPr txBox="1"/>
          <p:nvPr/>
        </p:nvSpPr>
        <p:spPr>
          <a:xfrm>
            <a:off x="131762" y="119062"/>
            <a:ext cx="50165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Japan’s Sister City Relationships</a:t>
            </a:r>
            <a:endParaRPr/>
          </a:p>
        </p:txBody>
      </p:sp>
      <p:cxnSp>
        <p:nvCxnSpPr>
          <p:cNvPr id="250" name="Google Shape;250;p11"/>
          <p:cNvCxnSpPr>
            <a:cxnSpLocks/>
          </p:cNvCxnSpPr>
          <p:nvPr/>
        </p:nvCxnSpPr>
        <p:spPr>
          <a:xfrm flipV="1">
            <a:off x="1042987" y="4937760"/>
            <a:ext cx="246798" cy="8758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1" name="Google Shape;251;p11"/>
          <p:cNvCxnSpPr>
            <a:cxnSpLocks/>
          </p:cNvCxnSpPr>
          <p:nvPr/>
        </p:nvCxnSpPr>
        <p:spPr>
          <a:xfrm flipH="1" flipV="1">
            <a:off x="3154680" y="3662680"/>
            <a:ext cx="106032" cy="38955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2" name="Google Shape;252;p11"/>
          <p:cNvCxnSpPr>
            <a:cxnSpLocks/>
          </p:cNvCxnSpPr>
          <p:nvPr/>
        </p:nvCxnSpPr>
        <p:spPr>
          <a:xfrm flipH="1" flipV="1">
            <a:off x="5735320" y="3093720"/>
            <a:ext cx="116840" cy="61291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3" name="Google Shape;253;p11"/>
          <p:cNvCxnSpPr>
            <a:cxnSpLocks/>
          </p:cNvCxnSpPr>
          <p:nvPr/>
        </p:nvCxnSpPr>
        <p:spPr>
          <a:xfrm flipV="1">
            <a:off x="8040686" y="2429435"/>
            <a:ext cx="601290" cy="40107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45" name="Google Shape;245;p11"/>
          <p:cNvSpPr/>
          <p:nvPr/>
        </p:nvSpPr>
        <p:spPr>
          <a:xfrm>
            <a:off x="7410450" y="2878637"/>
            <a:ext cx="1054100" cy="55562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7531100" y="3398837"/>
            <a:ext cx="812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NOW!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"/>
          <p:cNvSpPr txBox="1"/>
          <p:nvPr/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294967295"/>
          </p:nvPr>
        </p:nvSpPr>
        <p:spPr>
          <a:xfrm>
            <a:off x="285750" y="635000"/>
            <a:ext cx="8291512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Japan’s Sister City Relationships</a:t>
            </a:r>
            <a:endParaRPr/>
          </a:p>
        </p:txBody>
      </p:sp>
      <p:sp>
        <p:nvSpPr>
          <p:cNvPr id="269" name="Google Shape;269;p13"/>
          <p:cNvSpPr txBox="1"/>
          <p:nvPr/>
        </p:nvSpPr>
        <p:spPr>
          <a:xfrm>
            <a:off x="6973072" y="1946275"/>
            <a:ext cx="1912200" cy="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sz="140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　　As of </a:t>
            </a:r>
            <a:r>
              <a:rPr lang="en-US" dirty="0">
                <a:solidFill>
                  <a:srgbClr val="595959"/>
                </a:solidFill>
              </a:rPr>
              <a:t>Sep</a:t>
            </a:r>
            <a:r>
              <a:rPr lang="en-US" sz="140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  <a:endParaRPr dirty="0"/>
          </a:p>
        </p:txBody>
      </p:sp>
      <p:sp>
        <p:nvSpPr>
          <p:cNvPr id="270" name="Google Shape;270;p13"/>
          <p:cNvSpPr txBox="1"/>
          <p:nvPr/>
        </p:nvSpPr>
        <p:spPr>
          <a:xfrm>
            <a:off x="384175" y="1282700"/>
            <a:ext cx="83121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600" b="1">
                <a:solidFill>
                  <a:srgbClr val="595959"/>
                </a:solidFill>
              </a:rPr>
              <a:t>N</a:t>
            </a:r>
            <a:r>
              <a:rPr lang="en-US" sz="1600" b="1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umber of Japan’s Sister City Relationships by </a:t>
            </a:r>
            <a:r>
              <a:rPr lang="en-US" sz="1600" b="1">
                <a:solidFill>
                  <a:srgbClr val="595959"/>
                </a:solidFill>
              </a:rPr>
              <a:t>C</a:t>
            </a:r>
            <a:r>
              <a:rPr lang="en-US" sz="1600" b="1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ountry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595959"/>
                </a:solidFill>
              </a:rPr>
              <a:t>*</a:t>
            </a:r>
            <a:r>
              <a:rPr lang="en-US" sz="1400" b="1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Including Sister State/Prefecture Relationships</a:t>
            </a:r>
            <a:endParaRPr/>
          </a:p>
        </p:txBody>
      </p:sp>
      <p:sp>
        <p:nvSpPr>
          <p:cNvPr id="271" name="Google Shape;271;p13"/>
          <p:cNvSpPr txBox="1"/>
          <p:nvPr/>
        </p:nvSpPr>
        <p:spPr>
          <a:xfrm>
            <a:off x="554037" y="1895475"/>
            <a:ext cx="2232025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Total Number: 1,78</a:t>
            </a:r>
            <a:r>
              <a:rPr lang="en-US" altLang="ja-JP" sz="160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graphicFrame>
        <p:nvGraphicFramePr>
          <p:cNvPr id="2" name="Google Shape;272;p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50552"/>
              </p:ext>
            </p:extLst>
          </p:nvPr>
        </p:nvGraphicFramePr>
        <p:xfrm>
          <a:off x="39687" y="2181225"/>
          <a:ext cx="8785226" cy="431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3" name="Google Shape;273;p13"/>
          <p:cNvSpPr/>
          <p:nvPr/>
        </p:nvSpPr>
        <p:spPr>
          <a:xfrm>
            <a:off x="250825" y="3275012"/>
            <a:ext cx="3316287" cy="46921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131762" y="119062"/>
            <a:ext cx="50165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Japan’s Sister City Relationships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/>
          <p:nvPr/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289" name="Google Shape;289;p15"/>
          <p:cNvSpPr txBox="1">
            <a:spLocks noGrp="1"/>
          </p:cNvSpPr>
          <p:nvPr>
            <p:ph type="title" idx="4294967295"/>
          </p:nvPr>
        </p:nvSpPr>
        <p:spPr>
          <a:xfrm>
            <a:off x="197644" y="632128"/>
            <a:ext cx="8748712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Australia-Japan’s Sister City Relationships</a:t>
            </a:r>
            <a:endParaRPr dirty="0"/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23"/>
          <a:stretch/>
        </p:blipFill>
        <p:spPr>
          <a:xfrm>
            <a:off x="1599425" y="1259300"/>
            <a:ext cx="5709401" cy="55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/>
          <p:nvPr/>
        </p:nvSpPr>
        <p:spPr>
          <a:xfrm>
            <a:off x="5608035" y="4184025"/>
            <a:ext cx="1581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NSW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1 Prefecture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38 Cities</a:t>
            </a:r>
            <a:endParaRPr/>
          </a:p>
        </p:txBody>
      </p:sp>
      <p:sp>
        <p:nvSpPr>
          <p:cNvPr id="292" name="Google Shape;292;p15"/>
          <p:cNvSpPr txBox="1"/>
          <p:nvPr/>
        </p:nvSpPr>
        <p:spPr>
          <a:xfrm>
            <a:off x="5248925" y="2621425"/>
            <a:ext cx="172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2400" b="1" u="sng">
                <a:solidFill>
                  <a:srgbClr val="000099"/>
                </a:solidFill>
              </a:rPr>
              <a:t>LD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2 Prefectures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21 Cites</a:t>
            </a:r>
            <a:endParaRPr/>
          </a:p>
        </p:txBody>
      </p:sp>
      <p:sp>
        <p:nvSpPr>
          <p:cNvPr id="293" name="Google Shape;293;p15"/>
          <p:cNvSpPr txBox="1"/>
          <p:nvPr/>
        </p:nvSpPr>
        <p:spPr>
          <a:xfrm>
            <a:off x="3974100" y="2483100"/>
            <a:ext cx="119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NT</a:t>
            </a:r>
            <a:endParaRPr sz="2400" b="1" i="0" u="non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2 Cit</a:t>
            </a:r>
            <a:r>
              <a:rPr lang="en-US" sz="1800">
                <a:solidFill>
                  <a:srgbClr val="000099"/>
                </a:solidFill>
              </a:rPr>
              <a:t>ies</a:t>
            </a:r>
            <a:endParaRPr/>
          </a:p>
        </p:txBody>
      </p:sp>
      <p:sp>
        <p:nvSpPr>
          <p:cNvPr id="294" name="Google Shape;294;p15"/>
          <p:cNvSpPr txBox="1"/>
          <p:nvPr/>
        </p:nvSpPr>
        <p:spPr>
          <a:xfrm>
            <a:off x="2058080" y="3222000"/>
            <a:ext cx="1666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WA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1 Prefecture</a:t>
            </a:r>
            <a:endParaRPr sz="1800">
              <a:solidFill>
                <a:srgbClr val="00009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99"/>
                </a:solidFill>
              </a:rPr>
              <a:t>10 </a:t>
            </a: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Cit</a:t>
            </a:r>
            <a:r>
              <a:rPr lang="en-US" sz="1800">
                <a:solidFill>
                  <a:srgbClr val="000099"/>
                </a:solidFill>
              </a:rPr>
              <a:t>ies</a:t>
            </a:r>
            <a:endParaRPr/>
          </a:p>
        </p:txBody>
      </p:sp>
      <p:sp>
        <p:nvSpPr>
          <p:cNvPr id="295" name="Google Shape;295;p15"/>
          <p:cNvSpPr txBox="1"/>
          <p:nvPr/>
        </p:nvSpPr>
        <p:spPr>
          <a:xfrm>
            <a:off x="5356774" y="5196612"/>
            <a:ext cx="1505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2400" b="1" u="sng">
                <a:solidFill>
                  <a:srgbClr val="000099"/>
                </a:solidFill>
              </a:rPr>
              <a:t>IC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1 Prefecture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17 Cities</a:t>
            </a:r>
            <a:endParaRPr/>
          </a:p>
        </p:txBody>
      </p:sp>
      <p:sp>
        <p:nvSpPr>
          <p:cNvPr id="296" name="Google Shape;296;p15"/>
          <p:cNvSpPr txBox="1"/>
          <p:nvPr/>
        </p:nvSpPr>
        <p:spPr>
          <a:xfrm>
            <a:off x="7086612" y="5936812"/>
            <a:ext cx="158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400" b="1" u="sng">
                <a:solidFill>
                  <a:srgbClr val="000099"/>
                </a:solidFill>
              </a:rPr>
              <a:t>AS</a:t>
            </a:r>
            <a:endParaRPr sz="2400" b="1" i="0" u="non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4 Cities</a:t>
            </a:r>
            <a:endParaRPr/>
          </a:p>
        </p:txBody>
      </p:sp>
      <p:sp>
        <p:nvSpPr>
          <p:cNvPr id="297" name="Google Shape;297;p15"/>
          <p:cNvSpPr txBox="1"/>
          <p:nvPr/>
        </p:nvSpPr>
        <p:spPr>
          <a:xfrm>
            <a:off x="3911255" y="3747277"/>
            <a:ext cx="1505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rPr lang="en-US" sz="2400" b="1" i="0" u="sng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1 Prefecture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8 Cities</a:t>
            </a:r>
            <a:endParaRPr dirty="0"/>
          </a:p>
        </p:txBody>
      </p:sp>
      <p:sp>
        <p:nvSpPr>
          <p:cNvPr id="298" name="Google Shape;298;p15"/>
          <p:cNvSpPr txBox="1"/>
          <p:nvPr/>
        </p:nvSpPr>
        <p:spPr>
          <a:xfrm>
            <a:off x="7679837" y="4661625"/>
            <a:ext cx="81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1 City</a:t>
            </a:r>
            <a:endParaRPr/>
          </a:p>
        </p:txBody>
      </p:sp>
      <p:sp>
        <p:nvSpPr>
          <p:cNvPr id="299" name="Google Shape;299;p15"/>
          <p:cNvSpPr txBox="1"/>
          <p:nvPr/>
        </p:nvSpPr>
        <p:spPr>
          <a:xfrm>
            <a:off x="6418198" y="1472424"/>
            <a:ext cx="2539845" cy="954067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rPr lang="en-US" sz="2800" b="1" i="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6 Prefectures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rPr lang="en-US" sz="2800" b="1" i="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101 Cities</a:t>
            </a:r>
            <a:endParaRPr sz="1600" dirty="0"/>
          </a:p>
        </p:txBody>
      </p:sp>
      <p:cxnSp>
        <p:nvCxnSpPr>
          <p:cNvPr id="300" name="Google Shape;300;p15"/>
          <p:cNvCxnSpPr/>
          <p:nvPr/>
        </p:nvCxnSpPr>
        <p:spPr>
          <a:xfrm rot="10800000" flipH="1">
            <a:off x="6479235" y="5064050"/>
            <a:ext cx="1200600" cy="13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1" name="Google Shape;301;p15"/>
          <p:cNvCxnSpPr/>
          <p:nvPr/>
        </p:nvCxnSpPr>
        <p:spPr>
          <a:xfrm>
            <a:off x="6256350" y="6305462"/>
            <a:ext cx="830400" cy="1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02" name="Google Shape;302;p15"/>
          <p:cNvSpPr txBox="1"/>
          <p:nvPr/>
        </p:nvSpPr>
        <p:spPr>
          <a:xfrm>
            <a:off x="131762" y="119062"/>
            <a:ext cx="50165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1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Japan’s Sister City Relationships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/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317" name="Google Shape;317;p17"/>
          <p:cNvSpPr txBox="1">
            <a:spLocks noGrp="1"/>
          </p:cNvSpPr>
          <p:nvPr>
            <p:ph type="title" idx="4294967295"/>
          </p:nvPr>
        </p:nvSpPr>
        <p:spPr>
          <a:xfrm>
            <a:off x="541337" y="633379"/>
            <a:ext cx="8059737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Australia’s Sister City Relationships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668337" y="1241481"/>
            <a:ext cx="78057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800" b="1" dirty="0">
                <a:solidFill>
                  <a:srgbClr val="595959"/>
                </a:solidFill>
              </a:rPr>
              <a:t>N</a:t>
            </a:r>
            <a:r>
              <a:rPr lang="en-US" sz="18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umber of Australia</a:t>
            </a:r>
            <a:r>
              <a:rPr lang="en-US" sz="1800" b="1" dirty="0">
                <a:solidFill>
                  <a:srgbClr val="595959"/>
                </a:solidFill>
              </a:rPr>
              <a:t>’s </a:t>
            </a:r>
            <a:r>
              <a:rPr lang="en-US" sz="18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Sister City Relationships</a:t>
            </a:r>
            <a:endParaRPr dirty="0">
              <a:solidFill>
                <a:srgbClr val="595959"/>
              </a:solidFill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595959"/>
                </a:solidFill>
              </a:rPr>
              <a:t>*</a:t>
            </a:r>
            <a:r>
              <a:rPr lang="en-US" sz="1600" b="1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Excluding Sister State/Prefecture Relationships 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319" name="Google Shape;319;p17"/>
          <p:cNvSpPr txBox="1"/>
          <p:nvPr/>
        </p:nvSpPr>
        <p:spPr>
          <a:xfrm>
            <a:off x="8440737" y="4868862"/>
            <a:ext cx="603250" cy="1655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Google Shape;320;p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900482"/>
              </p:ext>
            </p:extLst>
          </p:nvPr>
        </p:nvGraphicFramePr>
        <p:xfrm>
          <a:off x="65087" y="2144712"/>
          <a:ext cx="8939212" cy="4388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1" name="Google Shape;321;p17"/>
          <p:cNvSpPr/>
          <p:nvPr/>
        </p:nvSpPr>
        <p:spPr>
          <a:xfrm>
            <a:off x="1651027" y="2352583"/>
            <a:ext cx="6104295" cy="383786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7"/>
          <p:cNvSpPr txBox="1"/>
          <p:nvPr/>
        </p:nvSpPr>
        <p:spPr>
          <a:xfrm>
            <a:off x="5658303" y="1969517"/>
            <a:ext cx="40476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>
                <a:solidFill>
                  <a:srgbClr val="595959"/>
                </a:solidFill>
              </a:rPr>
              <a:t>S</a:t>
            </a:r>
            <a:r>
              <a:rPr lang="en-US" sz="14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ource: Sister Cities Australia (May 2021)</a:t>
            </a:r>
            <a:endParaRPr/>
          </a:p>
        </p:txBody>
      </p:sp>
      <p:sp>
        <p:nvSpPr>
          <p:cNvPr id="323" name="Google Shape;323;p17"/>
          <p:cNvSpPr txBox="1"/>
          <p:nvPr/>
        </p:nvSpPr>
        <p:spPr>
          <a:xfrm>
            <a:off x="766691" y="2019812"/>
            <a:ext cx="2232025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Total Number: 607</a:t>
            </a:r>
            <a:endParaRPr dirty="0"/>
          </a:p>
        </p:txBody>
      </p:sp>
      <p:sp>
        <p:nvSpPr>
          <p:cNvPr id="324" name="Google Shape;324;p17"/>
          <p:cNvSpPr txBox="1"/>
          <p:nvPr/>
        </p:nvSpPr>
        <p:spPr>
          <a:xfrm>
            <a:off x="131762" y="119062"/>
            <a:ext cx="6024562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1" dirty="0">
                <a:solidFill>
                  <a:schemeClr val="lt1"/>
                </a:solidFill>
              </a:rPr>
              <a:t>2</a:t>
            </a:r>
            <a:r>
              <a:rPr lang="en-US" sz="2000" b="1" i="1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Japan’s Sister City Relationships</a:t>
            </a:r>
            <a:endParaRPr lang="en-US" dirty="0"/>
          </a:p>
        </p:txBody>
      </p:sp>
      <p:sp>
        <p:nvSpPr>
          <p:cNvPr id="325" name="Google Shape;325;p17"/>
          <p:cNvSpPr txBox="1"/>
          <p:nvPr/>
        </p:nvSpPr>
        <p:spPr>
          <a:xfrm>
            <a:off x="0" y="6396905"/>
            <a:ext cx="9144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dirty="0">
                <a:solidFill>
                  <a:schemeClr val="accent1"/>
                </a:solidFill>
              </a:rPr>
              <a:t>*There is a discrepancy between CLAIR and SCA’s sister city numbers due to the two </a:t>
            </a:r>
            <a:r>
              <a:rPr lang="en-US" dirty="0" err="1">
                <a:solidFill>
                  <a:schemeClr val="accent1"/>
                </a:solidFill>
              </a:rPr>
              <a:t>organisations’</a:t>
            </a:r>
            <a:r>
              <a:rPr lang="en-US" dirty="0">
                <a:solidFill>
                  <a:schemeClr val="accent1"/>
                </a:solidFill>
              </a:rPr>
              <a:t> differences in specifications on sister city relationships.</a:t>
            </a:r>
            <a:endParaRPr sz="1100" dirty="0">
              <a:solidFill>
                <a:schemeClr val="accent1"/>
              </a:solidFill>
            </a:endParaRPr>
          </a:p>
        </p:txBody>
      </p:sp>
      <p:sp>
        <p:nvSpPr>
          <p:cNvPr id="326" name="Google Shape;326;p17"/>
          <p:cNvSpPr txBox="1"/>
          <p:nvPr/>
        </p:nvSpPr>
        <p:spPr>
          <a:xfrm>
            <a:off x="5169711" y="2383852"/>
            <a:ext cx="4140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000" dirty="0">
                <a:solidFill>
                  <a:schemeClr val="accent1"/>
                </a:solidFill>
              </a:rPr>
              <a:t>* </a:t>
            </a:r>
            <a:endParaRPr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755</Words>
  <Application>Microsoft Office PowerPoint</Application>
  <PresentationFormat>画面に合わせる (4:3)</PresentationFormat>
  <Paragraphs>184</Paragraphs>
  <Slides>15</Slides>
  <Notes>15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15</vt:i4>
      </vt:variant>
    </vt:vector>
  </HeadingPairs>
  <TitlesOfParts>
    <vt:vector size="17" baseType="lpstr">
      <vt:lpstr>Arial</vt:lpstr>
      <vt:lpstr>デザインの設定</vt:lpstr>
      <vt:lpstr>Sister City Relationships in Japan</vt:lpstr>
      <vt:lpstr>Today’s topics</vt:lpstr>
      <vt:lpstr>(Japan Local Government Centre)</vt:lpstr>
      <vt:lpstr>PowerPoint プレゼンテーション</vt:lpstr>
      <vt:lpstr>PowerPoint プレゼンテーション</vt:lpstr>
      <vt:lpstr>Japan’s Sister City Relationships</vt:lpstr>
      <vt:lpstr>Japan’s Sister City Relationships</vt:lpstr>
      <vt:lpstr>Australia-Japan’s Sister City Relationships</vt:lpstr>
      <vt:lpstr>Australia’s Sister City Relationships</vt:lpstr>
      <vt:lpstr>PowerPoint プレゼンテーション</vt:lpstr>
      <vt:lpstr>PowerPoint プレゼンテーション</vt:lpstr>
      <vt:lpstr>CLAIR’s Support for  Existing Sister City Relationships</vt:lpstr>
      <vt:lpstr>CLAIR’s Support for  New Sister City Relationships ①</vt:lpstr>
      <vt:lpstr>CLAIR’s Support for  New Sister City Relationships ②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Sister City Relationships in Japan</dc:title>
  <dc:creator>kawano</dc:creator>
  <cp:lastModifiedBy>huchoperryi0406@outlook.jp</cp:lastModifiedBy>
  <cp:revision>59</cp:revision>
  <cp:lastPrinted>2022-08-17T07:20:48Z</cp:lastPrinted>
  <dcterms:created xsi:type="dcterms:W3CDTF">2008-07-08T03:58:16Z</dcterms:created>
  <dcterms:modified xsi:type="dcterms:W3CDTF">2022-11-13T22:12:23Z</dcterms:modified>
</cp:coreProperties>
</file>