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68" r:id="rId5"/>
    <p:sldId id="258" r:id="rId6"/>
    <p:sldId id="259" r:id="rId7"/>
    <p:sldId id="260" r:id="rId8"/>
    <p:sldId id="256" r:id="rId9"/>
    <p:sldId id="257" r:id="rId10"/>
    <p:sldId id="261" r:id="rId11"/>
    <p:sldId id="265" r:id="rId12"/>
    <p:sldId id="262" r:id="rId13"/>
    <p:sldId id="263" r:id="rId14"/>
    <p:sldId id="264" r:id="rId15"/>
    <p:sldId id="267" r:id="rId16"/>
    <p:sldId id="266" r:id="rId1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09"/>
  </p:normalViewPr>
  <p:slideViewPr>
    <p:cSldViewPr snapToGrid="0">
      <p:cViewPr varScale="1">
        <p:scale>
          <a:sx n="104" d="100"/>
          <a:sy n="104" d="100"/>
        </p:scale>
        <p:origin x="8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33F6E5-FB0B-4333-85EF-DF7BD2647A3E}" type="datetimeFigureOut">
              <a:rPr kumimoji="1" lang="ja-JP" altLang="en-US" smtClean="0"/>
              <a:t>2022/11/14</a:t>
            </a:fld>
            <a:endParaRPr kumimoji="1" lang="ja-JP"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4394C8-6FD3-4A1D-9BB4-4319DA42C0C0}" type="slidenum">
              <a:rPr kumimoji="1" lang="ja-JP" altLang="en-US" smtClean="0"/>
              <a:t>‹#›</a:t>
            </a:fld>
            <a:endParaRPr kumimoji="1" lang="ja-JP" altLang="en-US"/>
          </a:p>
        </p:txBody>
      </p:sp>
    </p:spTree>
    <p:extLst>
      <p:ext uri="{BB962C8B-B14F-4D97-AF65-F5344CB8AC3E}">
        <p14:creationId xmlns:p14="http://schemas.microsoft.com/office/powerpoint/2010/main" val="243290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fld id="{8E4394C8-6FD3-4A1D-9BB4-4319DA42C0C0}" type="slidenum">
              <a:rPr kumimoji="1" lang="ja-JP" altLang="en-US" smtClean="0"/>
              <a:t>1</a:t>
            </a:fld>
            <a:endParaRPr kumimoji="1" lang="ja-JP" altLang="en-US"/>
          </a:p>
        </p:txBody>
      </p:sp>
    </p:spTree>
    <p:extLst>
      <p:ext uri="{BB962C8B-B14F-4D97-AF65-F5344CB8AC3E}">
        <p14:creationId xmlns:p14="http://schemas.microsoft.com/office/powerpoint/2010/main" val="4141727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latin typeface="Calibri"/>
                <a:cs typeface="Calibri"/>
              </a:rPr>
              <a:t>Thank you for listening to this presentation. We believe this will be very beneficial in increasing youth participation in </a:t>
            </a:r>
            <a:r>
              <a:rPr lang="en-US">
                <a:latin typeface="Calibri"/>
                <a:cs typeface="Calibri"/>
              </a:rPr>
              <a:t>sister cities. </a:t>
            </a: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8E4394C8-6FD3-4A1D-9BB4-4319DA42C0C0}" type="slidenum">
              <a:rPr kumimoji="1" lang="ja-JP" altLang="en-US" smtClean="0"/>
              <a:t>13</a:t>
            </a:fld>
            <a:endParaRPr kumimoji="1" lang="ja-JP" altLang="en-US"/>
          </a:p>
        </p:txBody>
      </p:sp>
    </p:spTree>
    <p:extLst>
      <p:ext uri="{BB962C8B-B14F-4D97-AF65-F5344CB8AC3E}">
        <p14:creationId xmlns:p14="http://schemas.microsoft.com/office/powerpoint/2010/main" val="3009775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latin typeface="Calibri"/>
                <a:cs typeface="Calibri"/>
              </a:rPr>
              <a:t>Introduce the purpose of the presentation. </a:t>
            </a:r>
            <a:endParaRPr lang="en-US">
              <a:ea typeface="游ゴシック" panose="020F0502020204030204"/>
            </a:endParaRPr>
          </a:p>
          <a:p>
            <a:pPr lvl="1" indent="-171450">
              <a:buFont typeface="Arial"/>
              <a:buChar char="•"/>
            </a:pPr>
            <a:r>
              <a:rPr lang="en-US">
                <a:latin typeface="Calibri"/>
                <a:cs typeface="Calibri"/>
              </a:rPr>
              <a:t>Wanted to gain an insight into what youth knew about the organization</a:t>
            </a:r>
          </a:p>
          <a:p>
            <a:pPr marL="285750" lvl="1"/>
            <a:endParaRPr lang="en-US">
              <a:latin typeface="Calibri"/>
              <a:cs typeface="Calibri"/>
            </a:endParaRPr>
          </a:p>
          <a:p>
            <a:pPr marL="171450" indent="-171450">
              <a:buFont typeface="Arial"/>
              <a:buChar char="•"/>
            </a:pPr>
            <a:r>
              <a:rPr lang="en-US">
                <a:latin typeface="Calibri"/>
                <a:cs typeface="Calibri"/>
              </a:rPr>
              <a:t>Youth subcommittee worked together to generate questions</a:t>
            </a:r>
          </a:p>
          <a:p>
            <a:pPr marL="171450" indent="-171450">
              <a:buFont typeface="Arial"/>
              <a:buChar char="•"/>
            </a:pPr>
            <a:endParaRPr lang="en-US">
              <a:latin typeface="Calibri"/>
              <a:cs typeface="Calibri"/>
            </a:endParaRPr>
          </a:p>
          <a:p>
            <a:pPr marL="171450" indent="-171450">
              <a:buFont typeface="Arial"/>
              <a:buChar char="•"/>
            </a:pPr>
            <a:r>
              <a:rPr lang="en-US">
                <a:latin typeface="Calibri"/>
                <a:cs typeface="Calibri"/>
              </a:rPr>
              <a:t>Survey was published on Facebook, LinkedIn, personal accounts and was shared with regional coordinators. </a:t>
            </a:r>
          </a:p>
        </p:txBody>
      </p:sp>
      <p:sp>
        <p:nvSpPr>
          <p:cNvPr id="4" name="Slide Number Placeholder 3"/>
          <p:cNvSpPr>
            <a:spLocks noGrp="1"/>
          </p:cNvSpPr>
          <p:nvPr>
            <p:ph type="sldNum" sz="quarter" idx="5"/>
          </p:nvPr>
        </p:nvSpPr>
        <p:spPr/>
        <p:txBody>
          <a:bodyPr/>
          <a:lstStyle/>
          <a:p>
            <a:fld id="{8E4394C8-6FD3-4A1D-9BB4-4319DA42C0C0}" type="slidenum">
              <a:rPr kumimoji="1" lang="ja-JP" altLang="en-US" smtClean="0"/>
              <a:t>5</a:t>
            </a:fld>
            <a:endParaRPr kumimoji="1" lang="ja-JP" altLang="en-US"/>
          </a:p>
        </p:txBody>
      </p:sp>
    </p:spTree>
    <p:extLst>
      <p:ext uri="{BB962C8B-B14F-4D97-AF65-F5344CB8AC3E}">
        <p14:creationId xmlns:p14="http://schemas.microsoft.com/office/powerpoint/2010/main" val="486091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latin typeface="Calibri"/>
                <a:cs typeface="Calibri"/>
              </a:rPr>
              <a:t>We received a fair representation of youth from around Aotearoa as displayed in this diagram. </a:t>
            </a:r>
            <a:endParaRPr lang="en-US" dirty="0">
              <a:ea typeface="游ゴシック" panose="020F0502020204030204"/>
            </a:endParaRPr>
          </a:p>
          <a:p>
            <a:pPr lvl="1" indent="-171450">
              <a:buFont typeface="Arial"/>
              <a:buChar char="•"/>
            </a:pPr>
            <a:r>
              <a:rPr lang="en-US" dirty="0">
                <a:latin typeface="Calibri"/>
                <a:cs typeface="Calibri"/>
              </a:rPr>
              <a:t>The majority of respondents were from Otago with Auckland being a close second.</a:t>
            </a:r>
          </a:p>
          <a:p>
            <a:pPr marL="285750" lvl="1"/>
            <a:endParaRPr lang="en-US" dirty="0">
              <a:latin typeface="Calibri"/>
              <a:cs typeface="Calibri"/>
            </a:endParaRPr>
          </a:p>
          <a:p>
            <a:pPr marL="171450" indent="-171450">
              <a:buFont typeface="Arial"/>
              <a:buChar char="•"/>
            </a:pPr>
            <a:r>
              <a:rPr lang="en-US" dirty="0">
                <a:latin typeface="Calibri"/>
                <a:cs typeface="Calibri"/>
              </a:rPr>
              <a:t>The purpose of the survey was to target youth, hence why we asked for their age.</a:t>
            </a:r>
          </a:p>
          <a:p>
            <a:pPr lvl="1" indent="-171450">
              <a:buFont typeface="Arial"/>
              <a:buChar char="•"/>
            </a:pPr>
            <a:r>
              <a:rPr lang="en-US" dirty="0">
                <a:latin typeface="Calibri"/>
                <a:cs typeface="Calibri"/>
              </a:rPr>
              <a:t>This graph shows that we were successful in reaching our target audience</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8E4394C8-6FD3-4A1D-9BB4-4319DA42C0C0}" type="slidenum">
              <a:rPr kumimoji="1" lang="ja-JP" altLang="en-US" smtClean="0"/>
              <a:t>6</a:t>
            </a:fld>
            <a:endParaRPr kumimoji="1" lang="ja-JP" altLang="en-US"/>
          </a:p>
        </p:txBody>
      </p:sp>
    </p:spTree>
    <p:extLst>
      <p:ext uri="{BB962C8B-B14F-4D97-AF65-F5344CB8AC3E}">
        <p14:creationId xmlns:p14="http://schemas.microsoft.com/office/powerpoint/2010/main" val="543965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latin typeface="Calibri"/>
                <a:cs typeface="Calibri"/>
              </a:rPr>
              <a:t>This graph shows the channels in which youth had heard of Sister Cities and it was very alarming to see that 18.9% of respondents had never heard of the organization before</a:t>
            </a:r>
            <a:endParaRPr lang="en-US" dirty="0"/>
          </a:p>
          <a:p>
            <a:pPr marL="171450" indent="-171450">
              <a:buFont typeface="Arial"/>
              <a:buChar char="•"/>
            </a:pPr>
            <a:r>
              <a:rPr lang="en-GB" b="1" dirty="0"/>
              <a:t>The majority of respondents had heard of sister cities through school, media, or word of mouth.</a:t>
            </a:r>
            <a:endParaRPr lang="en-US" dirty="0">
              <a:ea typeface="游ゴシック"/>
            </a:endParaRPr>
          </a:p>
          <a:p>
            <a:pPr marL="171450" indent="-171450">
              <a:buFont typeface="Arial"/>
              <a:buChar char="•"/>
            </a:pPr>
            <a:r>
              <a:rPr lang="en-GB" b="1" dirty="0"/>
              <a:t>A noticeable portion had never heard of sister cities before.</a:t>
            </a:r>
            <a:endParaRPr lang="en-US" dirty="0"/>
          </a:p>
        </p:txBody>
      </p:sp>
      <p:sp>
        <p:nvSpPr>
          <p:cNvPr id="4" name="Slide Number Placeholder 3"/>
          <p:cNvSpPr>
            <a:spLocks noGrp="1"/>
          </p:cNvSpPr>
          <p:nvPr>
            <p:ph type="sldNum" sz="quarter" idx="5"/>
          </p:nvPr>
        </p:nvSpPr>
        <p:spPr/>
        <p:txBody>
          <a:bodyPr/>
          <a:lstStyle/>
          <a:p>
            <a:fld id="{8E4394C8-6FD3-4A1D-9BB4-4319DA42C0C0}" type="slidenum">
              <a:rPr kumimoji="1" lang="ja-JP" altLang="en-US" smtClean="0"/>
              <a:t>7</a:t>
            </a:fld>
            <a:endParaRPr kumimoji="1" lang="ja-JP" altLang="en-US"/>
          </a:p>
        </p:txBody>
      </p:sp>
    </p:spTree>
    <p:extLst>
      <p:ext uri="{BB962C8B-B14F-4D97-AF65-F5344CB8AC3E}">
        <p14:creationId xmlns:p14="http://schemas.microsoft.com/office/powerpoint/2010/main" val="394415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a:p>
            <a:pPr marL="171450" indent="-171450">
              <a:buFont typeface="Arial"/>
              <a:buChar char="•"/>
            </a:pPr>
            <a:r>
              <a:rPr lang="en-GB" b="1" dirty="0"/>
              <a:t>Over 60% of respondents answered that they there are either 20 or 50 relationships globally. It is estimated that are around 132 relationships</a:t>
            </a:r>
            <a:endParaRPr lang="en-US" dirty="0"/>
          </a:p>
          <a:p>
            <a:pPr marL="171450" indent="-171450">
              <a:buFont typeface="Arial"/>
              <a:buChar char="•"/>
            </a:pPr>
            <a:r>
              <a:rPr lang="en-GB" b="1" dirty="0">
                <a:latin typeface="游ゴシック"/>
                <a:ea typeface="游ゴシック"/>
                <a:cs typeface="Calibri"/>
              </a:rPr>
              <a:t>It was also interesting to see that youth think we have the most relationships with Japan, but far less thought this way about other countries. </a:t>
            </a: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8E4394C8-6FD3-4A1D-9BB4-4319DA42C0C0}" type="slidenum">
              <a:rPr kumimoji="1" lang="ja-JP" altLang="en-US" smtClean="0"/>
              <a:t>8</a:t>
            </a:fld>
            <a:endParaRPr kumimoji="1" lang="ja-JP" altLang="en-US"/>
          </a:p>
        </p:txBody>
      </p:sp>
    </p:spTree>
    <p:extLst>
      <p:ext uri="{BB962C8B-B14F-4D97-AF65-F5344CB8AC3E}">
        <p14:creationId xmlns:p14="http://schemas.microsoft.com/office/powerpoint/2010/main" val="4116237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latin typeface="Calibri"/>
                <a:cs typeface="Calibri"/>
              </a:rPr>
              <a:t>This graph shows that our youth believe that Sister Cities is not very active, hence why, there needs to be an increased focus here. </a:t>
            </a:r>
          </a:p>
          <a:p>
            <a:pPr marL="285750" indent="-285750">
              <a:buFont typeface="Arial"/>
              <a:buChar char="•"/>
            </a:pPr>
            <a:r>
              <a:rPr lang="en-GB" b="1" dirty="0"/>
              <a:t>Over 50% of respondents thought selected between 3 and 5, reflecting that Sister Cities are not believed to be very active.</a:t>
            </a:r>
            <a:endParaRPr lang="en-US" dirty="0"/>
          </a:p>
          <a:p>
            <a:pPr marL="285750" indent="-285750">
              <a:buFont typeface="Arial"/>
              <a:buChar char="•"/>
            </a:pP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8E4394C8-6FD3-4A1D-9BB4-4319DA42C0C0}" type="slidenum">
              <a:rPr kumimoji="1" lang="ja-JP" altLang="en-US" smtClean="0"/>
              <a:t>9</a:t>
            </a:fld>
            <a:endParaRPr kumimoji="1" lang="ja-JP" altLang="en-US"/>
          </a:p>
        </p:txBody>
      </p:sp>
    </p:spTree>
    <p:extLst>
      <p:ext uri="{BB962C8B-B14F-4D97-AF65-F5344CB8AC3E}">
        <p14:creationId xmlns:p14="http://schemas.microsoft.com/office/powerpoint/2010/main" val="4050731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latin typeface="Calibri"/>
                <a:cs typeface="Calibri"/>
              </a:rPr>
              <a:t>A lot of respondents had responded to this question with "IDK, unsure, pure guess" highlighting that our youth aren't confident or educated enough in what this </a:t>
            </a:r>
            <a:r>
              <a:rPr lang="en-US" dirty="0" err="1">
                <a:latin typeface="Calibri"/>
                <a:cs typeface="Calibri"/>
              </a:rPr>
              <a:t>organisation</a:t>
            </a:r>
            <a:r>
              <a:rPr lang="en-US" dirty="0">
                <a:latin typeface="Calibri"/>
                <a:cs typeface="Calibri"/>
              </a:rPr>
              <a:t> does.</a:t>
            </a:r>
          </a:p>
          <a:p>
            <a:pPr marL="171450" indent="-171450">
              <a:buFont typeface="Arial"/>
              <a:buChar char="•"/>
            </a:pPr>
            <a:r>
              <a:rPr lang="en-GB" b="1" dirty="0"/>
              <a:t>While some respondents noted hearing about Sister Cities through school, the majority expressed that they seldom hear about sister cities and are therefore unsure.</a:t>
            </a: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8E4394C8-6FD3-4A1D-9BB4-4319DA42C0C0}" type="slidenum">
              <a:rPr kumimoji="1" lang="ja-JP" altLang="en-US" smtClean="0"/>
              <a:t>10</a:t>
            </a:fld>
            <a:endParaRPr kumimoji="1" lang="ja-JP" altLang="en-US"/>
          </a:p>
        </p:txBody>
      </p:sp>
    </p:spTree>
    <p:extLst>
      <p:ext uri="{BB962C8B-B14F-4D97-AF65-F5344CB8AC3E}">
        <p14:creationId xmlns:p14="http://schemas.microsoft.com/office/powerpoint/2010/main" val="1014293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latin typeface="Calibri"/>
                <a:cs typeface="Calibri"/>
              </a:rPr>
              <a:t>As stated in the previous slide, some had basic understanding, however, others had no idea about the purpose of the </a:t>
            </a:r>
            <a:r>
              <a:rPr lang="en-US" dirty="0" err="1">
                <a:latin typeface="Calibri"/>
                <a:cs typeface="Calibri"/>
              </a:rPr>
              <a:t>organisation</a:t>
            </a:r>
          </a:p>
          <a:p>
            <a:pPr marL="171450" indent="-171450">
              <a:buFont typeface="Arial"/>
              <a:buChar char="•"/>
            </a:pPr>
            <a:r>
              <a:rPr lang="en-GB" b="1" dirty="0"/>
              <a:t>The responses were overall quite positive and showed that many youth have a basic understanding of the concept. However, there were also numerous answers that were again unsure.</a:t>
            </a: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8E4394C8-6FD3-4A1D-9BB4-4319DA42C0C0}" type="slidenum">
              <a:rPr kumimoji="1" lang="ja-JP" altLang="en-US" smtClean="0"/>
              <a:t>11</a:t>
            </a:fld>
            <a:endParaRPr kumimoji="1" lang="ja-JP" altLang="en-US"/>
          </a:p>
        </p:txBody>
      </p:sp>
    </p:spTree>
    <p:extLst>
      <p:ext uri="{BB962C8B-B14F-4D97-AF65-F5344CB8AC3E}">
        <p14:creationId xmlns:p14="http://schemas.microsoft.com/office/powerpoint/2010/main" val="69004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latin typeface="Calibri"/>
                <a:cs typeface="Calibri"/>
              </a:rPr>
              <a:t>A lot of respondents had responded to this question with "IDK, unsure, pure guess" highlighting that our youth aren't confident or educated enough in what this </a:t>
            </a:r>
            <a:r>
              <a:rPr lang="en-US" dirty="0" err="1">
                <a:latin typeface="Calibri"/>
                <a:cs typeface="Calibri"/>
              </a:rPr>
              <a:t>organisation</a:t>
            </a:r>
            <a:r>
              <a:rPr lang="en-US" dirty="0">
                <a:latin typeface="Calibri"/>
                <a:cs typeface="Calibri"/>
              </a:rPr>
              <a:t> does.</a:t>
            </a:r>
          </a:p>
          <a:p>
            <a:pPr marL="171450" indent="-171450">
              <a:buFont typeface="Arial"/>
              <a:buChar char="•"/>
            </a:pPr>
            <a:r>
              <a:rPr lang="en-GB" b="1" dirty="0"/>
              <a:t>While some respondents noted hearing about Sister Cities through school, some expressed that they seldom hear about sister cities and are therefore unsure.</a:t>
            </a:r>
            <a:endParaRPr lang="en-US" dirty="0">
              <a:latin typeface="Calibri"/>
              <a:cs typeface="Calibri"/>
            </a:endParaRPr>
          </a:p>
          <a:p>
            <a:pPr marL="171450" indent="-171450">
              <a:buFont typeface="Arial"/>
              <a:buChar char="•"/>
            </a:pP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8E4394C8-6FD3-4A1D-9BB4-4319DA42C0C0}" type="slidenum">
              <a:rPr kumimoji="1" lang="ja-JP" altLang="en-US" smtClean="0"/>
              <a:t>12</a:t>
            </a:fld>
            <a:endParaRPr kumimoji="1" lang="ja-JP" altLang="en-US"/>
          </a:p>
        </p:txBody>
      </p:sp>
    </p:spTree>
    <p:extLst>
      <p:ext uri="{BB962C8B-B14F-4D97-AF65-F5344CB8AC3E}">
        <p14:creationId xmlns:p14="http://schemas.microsoft.com/office/powerpoint/2010/main" val="3645679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DC5C1-504F-B05E-C4BD-6502657743DD}"/>
              </a:ext>
            </a:extLst>
          </p:cNvPr>
          <p:cNvSpPr>
            <a:spLocks noGrp="1"/>
          </p:cNvSpPr>
          <p:nvPr>
            <p:ph type="ctrTitle"/>
          </p:nvPr>
        </p:nvSpPr>
        <p:spPr>
          <a:xfrm>
            <a:off x="1524000" y="1122363"/>
            <a:ext cx="9144000" cy="2387600"/>
          </a:xfrm>
        </p:spPr>
        <p:txBody>
          <a:bodyPr anchor="b"/>
          <a:lstStyle>
            <a:lvl1pPr algn="ctr">
              <a:defRPr sz="6000"/>
            </a:lvl1pPr>
          </a:lstStyle>
          <a:p>
            <a:r>
              <a:rPr kumimoji="1" lang="en-US" altLang="ja-JP"/>
              <a:t>Click to edit Master title style</a:t>
            </a:r>
            <a:endParaRPr kumimoji="1" lang="ja-JP" altLang="en-US"/>
          </a:p>
        </p:txBody>
      </p:sp>
      <p:sp>
        <p:nvSpPr>
          <p:cNvPr id="3" name="Subtitle 2">
            <a:extLst>
              <a:ext uri="{FF2B5EF4-FFF2-40B4-BE49-F238E27FC236}">
                <a16:creationId xmlns:a16="http://schemas.microsoft.com/office/drawing/2014/main" id="{C78080BA-ACD8-289C-8EC0-462FF80EE0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ltLang="ja-JP"/>
              <a:t>Click to edit Master subtitle style</a:t>
            </a:r>
            <a:endParaRPr kumimoji="1" lang="ja-JP" altLang="en-US"/>
          </a:p>
        </p:txBody>
      </p:sp>
      <p:sp>
        <p:nvSpPr>
          <p:cNvPr id="4" name="Date Placeholder 3">
            <a:extLst>
              <a:ext uri="{FF2B5EF4-FFF2-40B4-BE49-F238E27FC236}">
                <a16:creationId xmlns:a16="http://schemas.microsoft.com/office/drawing/2014/main" id="{C434E168-091F-2A5C-4FD1-FC172C7D222E}"/>
              </a:ext>
            </a:extLst>
          </p:cNvPr>
          <p:cNvSpPr>
            <a:spLocks noGrp="1"/>
          </p:cNvSpPr>
          <p:nvPr>
            <p:ph type="dt" sz="half" idx="10"/>
          </p:nvPr>
        </p:nvSpPr>
        <p:spPr/>
        <p:txBody>
          <a:bodyPr/>
          <a:lstStyle/>
          <a:p>
            <a:fld id="{9B62CC52-2025-4AE5-9049-8FEDA342258D}" type="datetimeFigureOut">
              <a:rPr kumimoji="1" lang="ja-JP" altLang="en-US" smtClean="0"/>
              <a:t>2022/11/14</a:t>
            </a:fld>
            <a:endParaRPr kumimoji="1" lang="ja-JP" altLang="en-US"/>
          </a:p>
        </p:txBody>
      </p:sp>
      <p:sp>
        <p:nvSpPr>
          <p:cNvPr id="5" name="Footer Placeholder 4">
            <a:extLst>
              <a:ext uri="{FF2B5EF4-FFF2-40B4-BE49-F238E27FC236}">
                <a16:creationId xmlns:a16="http://schemas.microsoft.com/office/drawing/2014/main" id="{B06EFB57-2896-9714-B553-11F48A225A96}"/>
              </a:ext>
            </a:extLst>
          </p:cNvPr>
          <p:cNvSpPr>
            <a:spLocks noGrp="1"/>
          </p:cNvSpPr>
          <p:nvPr>
            <p:ph type="ftr" sz="quarter" idx="11"/>
          </p:nvPr>
        </p:nvSpPr>
        <p:spPr/>
        <p:txBody>
          <a:bodyPr/>
          <a:lstStyle/>
          <a:p>
            <a:endParaRPr kumimoji="1" lang="ja-JP" altLang="en-US"/>
          </a:p>
        </p:txBody>
      </p:sp>
      <p:sp>
        <p:nvSpPr>
          <p:cNvPr id="6" name="Slide Number Placeholder 5">
            <a:extLst>
              <a:ext uri="{FF2B5EF4-FFF2-40B4-BE49-F238E27FC236}">
                <a16:creationId xmlns:a16="http://schemas.microsoft.com/office/drawing/2014/main" id="{C43E8DF9-19EE-936D-EF94-6A81338463A0}"/>
              </a:ext>
            </a:extLst>
          </p:cNvPr>
          <p:cNvSpPr>
            <a:spLocks noGrp="1"/>
          </p:cNvSpPr>
          <p:nvPr>
            <p:ph type="sldNum" sz="quarter" idx="12"/>
          </p:nvPr>
        </p:nvSpPr>
        <p:spPr/>
        <p:txBody>
          <a:bodyPr/>
          <a:lstStyle/>
          <a:p>
            <a:fld id="{DD4B0095-E2C1-4DA4-8EF6-0BAFFAEF8703}" type="slidenum">
              <a:rPr kumimoji="1" lang="ja-JP" altLang="en-US" smtClean="0"/>
              <a:t>‹#›</a:t>
            </a:fld>
            <a:endParaRPr kumimoji="1" lang="ja-JP" altLang="en-US"/>
          </a:p>
        </p:txBody>
      </p:sp>
    </p:spTree>
    <p:extLst>
      <p:ext uri="{BB962C8B-B14F-4D97-AF65-F5344CB8AC3E}">
        <p14:creationId xmlns:p14="http://schemas.microsoft.com/office/powerpoint/2010/main" val="3893279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ED0E9-64D6-84F6-66AB-A201466BBB42}"/>
              </a:ext>
            </a:extLst>
          </p:cNvPr>
          <p:cNvSpPr>
            <a:spLocks noGrp="1"/>
          </p:cNvSpPr>
          <p:nvPr>
            <p:ph type="title"/>
          </p:nvPr>
        </p:nvSpPr>
        <p:spPr/>
        <p:txBody>
          <a:bodyPr/>
          <a:lstStyle/>
          <a:p>
            <a:r>
              <a:rPr kumimoji="1" lang="en-US" altLang="ja-JP"/>
              <a:t>Click to edit Master title style</a:t>
            </a:r>
            <a:endParaRPr kumimoji="1" lang="ja-JP" altLang="en-US"/>
          </a:p>
        </p:txBody>
      </p:sp>
      <p:sp>
        <p:nvSpPr>
          <p:cNvPr id="3" name="Vertical Text Placeholder 2">
            <a:extLst>
              <a:ext uri="{FF2B5EF4-FFF2-40B4-BE49-F238E27FC236}">
                <a16:creationId xmlns:a16="http://schemas.microsoft.com/office/drawing/2014/main" id="{612D185E-7908-E5A8-534F-5A562D937E4C}"/>
              </a:ext>
            </a:extLst>
          </p:cNvPr>
          <p:cNvSpPr>
            <a:spLocks noGrp="1"/>
          </p:cNvSpPr>
          <p:nvPr>
            <p:ph type="body" orient="vert" idx="1"/>
          </p:nvPr>
        </p:nvSpPr>
        <p:spPr/>
        <p:txBody>
          <a:bodyPr vert="eaVert"/>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a:extLst>
              <a:ext uri="{FF2B5EF4-FFF2-40B4-BE49-F238E27FC236}">
                <a16:creationId xmlns:a16="http://schemas.microsoft.com/office/drawing/2014/main" id="{E9C61B5F-D350-03EE-BEC2-963553CF46FB}"/>
              </a:ext>
            </a:extLst>
          </p:cNvPr>
          <p:cNvSpPr>
            <a:spLocks noGrp="1"/>
          </p:cNvSpPr>
          <p:nvPr>
            <p:ph type="dt" sz="half" idx="10"/>
          </p:nvPr>
        </p:nvSpPr>
        <p:spPr/>
        <p:txBody>
          <a:bodyPr/>
          <a:lstStyle/>
          <a:p>
            <a:fld id="{9B62CC52-2025-4AE5-9049-8FEDA342258D}" type="datetimeFigureOut">
              <a:rPr kumimoji="1" lang="ja-JP" altLang="en-US" smtClean="0"/>
              <a:t>2022/11/14</a:t>
            </a:fld>
            <a:endParaRPr kumimoji="1" lang="ja-JP" altLang="en-US"/>
          </a:p>
        </p:txBody>
      </p:sp>
      <p:sp>
        <p:nvSpPr>
          <p:cNvPr id="5" name="Footer Placeholder 4">
            <a:extLst>
              <a:ext uri="{FF2B5EF4-FFF2-40B4-BE49-F238E27FC236}">
                <a16:creationId xmlns:a16="http://schemas.microsoft.com/office/drawing/2014/main" id="{B3D0B692-BE77-8A69-0D14-26116A6BBCC5}"/>
              </a:ext>
            </a:extLst>
          </p:cNvPr>
          <p:cNvSpPr>
            <a:spLocks noGrp="1"/>
          </p:cNvSpPr>
          <p:nvPr>
            <p:ph type="ftr" sz="quarter" idx="11"/>
          </p:nvPr>
        </p:nvSpPr>
        <p:spPr/>
        <p:txBody>
          <a:bodyPr/>
          <a:lstStyle/>
          <a:p>
            <a:endParaRPr kumimoji="1" lang="ja-JP" altLang="en-US"/>
          </a:p>
        </p:txBody>
      </p:sp>
      <p:sp>
        <p:nvSpPr>
          <p:cNvPr id="6" name="Slide Number Placeholder 5">
            <a:extLst>
              <a:ext uri="{FF2B5EF4-FFF2-40B4-BE49-F238E27FC236}">
                <a16:creationId xmlns:a16="http://schemas.microsoft.com/office/drawing/2014/main" id="{2B596091-A55A-D96E-6F36-ACB6173302F3}"/>
              </a:ext>
            </a:extLst>
          </p:cNvPr>
          <p:cNvSpPr>
            <a:spLocks noGrp="1"/>
          </p:cNvSpPr>
          <p:nvPr>
            <p:ph type="sldNum" sz="quarter" idx="12"/>
          </p:nvPr>
        </p:nvSpPr>
        <p:spPr/>
        <p:txBody>
          <a:bodyPr/>
          <a:lstStyle/>
          <a:p>
            <a:fld id="{DD4B0095-E2C1-4DA4-8EF6-0BAFFAEF8703}" type="slidenum">
              <a:rPr kumimoji="1" lang="ja-JP" altLang="en-US" smtClean="0"/>
              <a:t>‹#›</a:t>
            </a:fld>
            <a:endParaRPr kumimoji="1" lang="ja-JP" altLang="en-US"/>
          </a:p>
        </p:txBody>
      </p:sp>
    </p:spTree>
    <p:extLst>
      <p:ext uri="{BB962C8B-B14F-4D97-AF65-F5344CB8AC3E}">
        <p14:creationId xmlns:p14="http://schemas.microsoft.com/office/powerpoint/2010/main" val="1385016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387EDC-8DA3-B33E-616B-E6D87F2CBFE4}"/>
              </a:ext>
            </a:extLst>
          </p:cNvPr>
          <p:cNvSpPr>
            <a:spLocks noGrp="1"/>
          </p:cNvSpPr>
          <p:nvPr>
            <p:ph type="title" orient="vert"/>
          </p:nvPr>
        </p:nvSpPr>
        <p:spPr>
          <a:xfrm>
            <a:off x="8724900" y="365125"/>
            <a:ext cx="2628900" cy="5811838"/>
          </a:xfrm>
        </p:spPr>
        <p:txBody>
          <a:bodyPr vert="eaVert"/>
          <a:lstStyle/>
          <a:p>
            <a:r>
              <a:rPr kumimoji="1" lang="en-US" altLang="ja-JP"/>
              <a:t>Click to edit Master title style</a:t>
            </a:r>
            <a:endParaRPr kumimoji="1" lang="ja-JP" altLang="en-US"/>
          </a:p>
        </p:txBody>
      </p:sp>
      <p:sp>
        <p:nvSpPr>
          <p:cNvPr id="3" name="Vertical Text Placeholder 2">
            <a:extLst>
              <a:ext uri="{FF2B5EF4-FFF2-40B4-BE49-F238E27FC236}">
                <a16:creationId xmlns:a16="http://schemas.microsoft.com/office/drawing/2014/main" id="{F044E269-3BC7-A351-9247-D0926F90256A}"/>
              </a:ext>
            </a:extLst>
          </p:cNvPr>
          <p:cNvSpPr>
            <a:spLocks noGrp="1"/>
          </p:cNvSpPr>
          <p:nvPr>
            <p:ph type="body" orient="vert" idx="1"/>
          </p:nvPr>
        </p:nvSpPr>
        <p:spPr>
          <a:xfrm>
            <a:off x="838200" y="365125"/>
            <a:ext cx="7734300" cy="5811838"/>
          </a:xfrm>
        </p:spPr>
        <p:txBody>
          <a:bodyPr vert="eaVert"/>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a:extLst>
              <a:ext uri="{FF2B5EF4-FFF2-40B4-BE49-F238E27FC236}">
                <a16:creationId xmlns:a16="http://schemas.microsoft.com/office/drawing/2014/main" id="{D3ACA37D-94FB-29FD-3B9D-E750D8611DF4}"/>
              </a:ext>
            </a:extLst>
          </p:cNvPr>
          <p:cNvSpPr>
            <a:spLocks noGrp="1"/>
          </p:cNvSpPr>
          <p:nvPr>
            <p:ph type="dt" sz="half" idx="10"/>
          </p:nvPr>
        </p:nvSpPr>
        <p:spPr/>
        <p:txBody>
          <a:bodyPr/>
          <a:lstStyle/>
          <a:p>
            <a:fld id="{9B62CC52-2025-4AE5-9049-8FEDA342258D}" type="datetimeFigureOut">
              <a:rPr kumimoji="1" lang="ja-JP" altLang="en-US" smtClean="0"/>
              <a:t>2022/11/14</a:t>
            </a:fld>
            <a:endParaRPr kumimoji="1" lang="ja-JP" altLang="en-US"/>
          </a:p>
        </p:txBody>
      </p:sp>
      <p:sp>
        <p:nvSpPr>
          <p:cNvPr id="5" name="Footer Placeholder 4">
            <a:extLst>
              <a:ext uri="{FF2B5EF4-FFF2-40B4-BE49-F238E27FC236}">
                <a16:creationId xmlns:a16="http://schemas.microsoft.com/office/drawing/2014/main" id="{473962EF-901A-15EF-FFA2-5D626FDAC0F7}"/>
              </a:ext>
            </a:extLst>
          </p:cNvPr>
          <p:cNvSpPr>
            <a:spLocks noGrp="1"/>
          </p:cNvSpPr>
          <p:nvPr>
            <p:ph type="ftr" sz="quarter" idx="11"/>
          </p:nvPr>
        </p:nvSpPr>
        <p:spPr/>
        <p:txBody>
          <a:bodyPr/>
          <a:lstStyle/>
          <a:p>
            <a:endParaRPr kumimoji="1" lang="ja-JP" altLang="en-US"/>
          </a:p>
        </p:txBody>
      </p:sp>
      <p:sp>
        <p:nvSpPr>
          <p:cNvPr id="6" name="Slide Number Placeholder 5">
            <a:extLst>
              <a:ext uri="{FF2B5EF4-FFF2-40B4-BE49-F238E27FC236}">
                <a16:creationId xmlns:a16="http://schemas.microsoft.com/office/drawing/2014/main" id="{685AB631-6BE9-D7A3-19A9-8A1B2D89E04E}"/>
              </a:ext>
            </a:extLst>
          </p:cNvPr>
          <p:cNvSpPr>
            <a:spLocks noGrp="1"/>
          </p:cNvSpPr>
          <p:nvPr>
            <p:ph type="sldNum" sz="quarter" idx="12"/>
          </p:nvPr>
        </p:nvSpPr>
        <p:spPr/>
        <p:txBody>
          <a:bodyPr/>
          <a:lstStyle/>
          <a:p>
            <a:fld id="{DD4B0095-E2C1-4DA4-8EF6-0BAFFAEF8703}" type="slidenum">
              <a:rPr kumimoji="1" lang="ja-JP" altLang="en-US" smtClean="0"/>
              <a:t>‹#›</a:t>
            </a:fld>
            <a:endParaRPr kumimoji="1" lang="ja-JP" altLang="en-US"/>
          </a:p>
        </p:txBody>
      </p:sp>
    </p:spTree>
    <p:extLst>
      <p:ext uri="{BB962C8B-B14F-4D97-AF65-F5344CB8AC3E}">
        <p14:creationId xmlns:p14="http://schemas.microsoft.com/office/powerpoint/2010/main" val="1935962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1FF0B-E0A7-865D-322D-BED69240BE21}"/>
              </a:ext>
            </a:extLst>
          </p:cNvPr>
          <p:cNvSpPr>
            <a:spLocks noGrp="1"/>
          </p:cNvSpPr>
          <p:nvPr>
            <p:ph type="title"/>
          </p:nvPr>
        </p:nvSpPr>
        <p:spPr/>
        <p:txBody>
          <a:bodyPr/>
          <a:lstStyle/>
          <a:p>
            <a:r>
              <a:rPr kumimoji="1" lang="en-US" altLang="ja-JP"/>
              <a:t>Click to edit Master title style</a:t>
            </a:r>
            <a:endParaRPr kumimoji="1" lang="ja-JP" altLang="en-US"/>
          </a:p>
        </p:txBody>
      </p:sp>
      <p:sp>
        <p:nvSpPr>
          <p:cNvPr id="3" name="Content Placeholder 2">
            <a:extLst>
              <a:ext uri="{FF2B5EF4-FFF2-40B4-BE49-F238E27FC236}">
                <a16:creationId xmlns:a16="http://schemas.microsoft.com/office/drawing/2014/main" id="{026B8BF3-DB76-A6E5-BAC1-D75B5555E7D9}"/>
              </a:ext>
            </a:extLst>
          </p:cNvPr>
          <p:cNvSpPr>
            <a:spLocks noGrp="1"/>
          </p:cNvSpPr>
          <p:nvPr>
            <p:ph idx="1"/>
          </p:nvPr>
        </p:nvSpPr>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a:extLst>
              <a:ext uri="{FF2B5EF4-FFF2-40B4-BE49-F238E27FC236}">
                <a16:creationId xmlns:a16="http://schemas.microsoft.com/office/drawing/2014/main" id="{5BC95161-9A89-FEC4-A074-80E46529EAB9}"/>
              </a:ext>
            </a:extLst>
          </p:cNvPr>
          <p:cNvSpPr>
            <a:spLocks noGrp="1"/>
          </p:cNvSpPr>
          <p:nvPr>
            <p:ph type="dt" sz="half" idx="10"/>
          </p:nvPr>
        </p:nvSpPr>
        <p:spPr/>
        <p:txBody>
          <a:bodyPr/>
          <a:lstStyle/>
          <a:p>
            <a:fld id="{9B62CC52-2025-4AE5-9049-8FEDA342258D}" type="datetimeFigureOut">
              <a:rPr kumimoji="1" lang="ja-JP" altLang="en-US" smtClean="0"/>
              <a:t>2022/11/14</a:t>
            </a:fld>
            <a:endParaRPr kumimoji="1" lang="ja-JP" altLang="en-US"/>
          </a:p>
        </p:txBody>
      </p:sp>
      <p:sp>
        <p:nvSpPr>
          <p:cNvPr id="5" name="Footer Placeholder 4">
            <a:extLst>
              <a:ext uri="{FF2B5EF4-FFF2-40B4-BE49-F238E27FC236}">
                <a16:creationId xmlns:a16="http://schemas.microsoft.com/office/drawing/2014/main" id="{B102ABFB-AF59-2BC6-8A0E-0E861B83F5E9}"/>
              </a:ext>
            </a:extLst>
          </p:cNvPr>
          <p:cNvSpPr>
            <a:spLocks noGrp="1"/>
          </p:cNvSpPr>
          <p:nvPr>
            <p:ph type="ftr" sz="quarter" idx="11"/>
          </p:nvPr>
        </p:nvSpPr>
        <p:spPr/>
        <p:txBody>
          <a:bodyPr/>
          <a:lstStyle/>
          <a:p>
            <a:endParaRPr kumimoji="1" lang="ja-JP" altLang="en-US"/>
          </a:p>
        </p:txBody>
      </p:sp>
      <p:sp>
        <p:nvSpPr>
          <p:cNvPr id="6" name="Slide Number Placeholder 5">
            <a:extLst>
              <a:ext uri="{FF2B5EF4-FFF2-40B4-BE49-F238E27FC236}">
                <a16:creationId xmlns:a16="http://schemas.microsoft.com/office/drawing/2014/main" id="{2323C7B5-5470-6AFC-3637-9204E2BBA929}"/>
              </a:ext>
            </a:extLst>
          </p:cNvPr>
          <p:cNvSpPr>
            <a:spLocks noGrp="1"/>
          </p:cNvSpPr>
          <p:nvPr>
            <p:ph type="sldNum" sz="quarter" idx="12"/>
          </p:nvPr>
        </p:nvSpPr>
        <p:spPr/>
        <p:txBody>
          <a:bodyPr/>
          <a:lstStyle/>
          <a:p>
            <a:fld id="{DD4B0095-E2C1-4DA4-8EF6-0BAFFAEF8703}" type="slidenum">
              <a:rPr kumimoji="1" lang="ja-JP" altLang="en-US" smtClean="0"/>
              <a:t>‹#›</a:t>
            </a:fld>
            <a:endParaRPr kumimoji="1" lang="ja-JP" altLang="en-US"/>
          </a:p>
        </p:txBody>
      </p:sp>
    </p:spTree>
    <p:extLst>
      <p:ext uri="{BB962C8B-B14F-4D97-AF65-F5344CB8AC3E}">
        <p14:creationId xmlns:p14="http://schemas.microsoft.com/office/powerpoint/2010/main" val="2558678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FAD0E-881A-D834-F107-A574683C64D1}"/>
              </a:ext>
            </a:extLst>
          </p:cNvPr>
          <p:cNvSpPr>
            <a:spLocks noGrp="1"/>
          </p:cNvSpPr>
          <p:nvPr>
            <p:ph type="title"/>
          </p:nvPr>
        </p:nvSpPr>
        <p:spPr>
          <a:xfrm>
            <a:off x="831850" y="1709738"/>
            <a:ext cx="10515600" cy="2852737"/>
          </a:xfrm>
        </p:spPr>
        <p:txBody>
          <a:bodyPr anchor="b"/>
          <a:lstStyle>
            <a:lvl1pPr>
              <a:defRPr sz="6000"/>
            </a:lvl1pPr>
          </a:lstStyle>
          <a:p>
            <a:r>
              <a:rPr kumimoji="1" lang="en-US" altLang="ja-JP"/>
              <a:t>Click to edit Master title style</a:t>
            </a:r>
            <a:endParaRPr kumimoji="1" lang="ja-JP" altLang="en-US"/>
          </a:p>
        </p:txBody>
      </p:sp>
      <p:sp>
        <p:nvSpPr>
          <p:cNvPr id="3" name="Text Placeholder 2">
            <a:extLst>
              <a:ext uri="{FF2B5EF4-FFF2-40B4-BE49-F238E27FC236}">
                <a16:creationId xmlns:a16="http://schemas.microsoft.com/office/drawing/2014/main" id="{D31C8AE3-3FFA-0B82-998F-54113CAB9F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en-US" altLang="ja-JP"/>
              <a:t>Click to edit Master text styles</a:t>
            </a:r>
          </a:p>
        </p:txBody>
      </p:sp>
      <p:sp>
        <p:nvSpPr>
          <p:cNvPr id="4" name="Date Placeholder 3">
            <a:extLst>
              <a:ext uri="{FF2B5EF4-FFF2-40B4-BE49-F238E27FC236}">
                <a16:creationId xmlns:a16="http://schemas.microsoft.com/office/drawing/2014/main" id="{FB3F2787-B2C6-F7F9-8B71-82380B703BE6}"/>
              </a:ext>
            </a:extLst>
          </p:cNvPr>
          <p:cNvSpPr>
            <a:spLocks noGrp="1"/>
          </p:cNvSpPr>
          <p:nvPr>
            <p:ph type="dt" sz="half" idx="10"/>
          </p:nvPr>
        </p:nvSpPr>
        <p:spPr/>
        <p:txBody>
          <a:bodyPr/>
          <a:lstStyle/>
          <a:p>
            <a:fld id="{9B62CC52-2025-4AE5-9049-8FEDA342258D}" type="datetimeFigureOut">
              <a:rPr kumimoji="1" lang="ja-JP" altLang="en-US" smtClean="0"/>
              <a:t>2022/11/14</a:t>
            </a:fld>
            <a:endParaRPr kumimoji="1" lang="ja-JP" altLang="en-US"/>
          </a:p>
        </p:txBody>
      </p:sp>
      <p:sp>
        <p:nvSpPr>
          <p:cNvPr id="5" name="Footer Placeholder 4">
            <a:extLst>
              <a:ext uri="{FF2B5EF4-FFF2-40B4-BE49-F238E27FC236}">
                <a16:creationId xmlns:a16="http://schemas.microsoft.com/office/drawing/2014/main" id="{5301A3B4-AEF0-79AB-0224-C2D9C7301939}"/>
              </a:ext>
            </a:extLst>
          </p:cNvPr>
          <p:cNvSpPr>
            <a:spLocks noGrp="1"/>
          </p:cNvSpPr>
          <p:nvPr>
            <p:ph type="ftr" sz="quarter" idx="11"/>
          </p:nvPr>
        </p:nvSpPr>
        <p:spPr/>
        <p:txBody>
          <a:bodyPr/>
          <a:lstStyle/>
          <a:p>
            <a:endParaRPr kumimoji="1" lang="ja-JP" altLang="en-US"/>
          </a:p>
        </p:txBody>
      </p:sp>
      <p:sp>
        <p:nvSpPr>
          <p:cNvPr id="6" name="Slide Number Placeholder 5">
            <a:extLst>
              <a:ext uri="{FF2B5EF4-FFF2-40B4-BE49-F238E27FC236}">
                <a16:creationId xmlns:a16="http://schemas.microsoft.com/office/drawing/2014/main" id="{44BF36C0-FB31-1FD5-4CF2-DF1C10E1B1FE}"/>
              </a:ext>
            </a:extLst>
          </p:cNvPr>
          <p:cNvSpPr>
            <a:spLocks noGrp="1"/>
          </p:cNvSpPr>
          <p:nvPr>
            <p:ph type="sldNum" sz="quarter" idx="12"/>
          </p:nvPr>
        </p:nvSpPr>
        <p:spPr/>
        <p:txBody>
          <a:bodyPr/>
          <a:lstStyle/>
          <a:p>
            <a:fld id="{DD4B0095-E2C1-4DA4-8EF6-0BAFFAEF8703}" type="slidenum">
              <a:rPr kumimoji="1" lang="ja-JP" altLang="en-US" smtClean="0"/>
              <a:t>‹#›</a:t>
            </a:fld>
            <a:endParaRPr kumimoji="1" lang="ja-JP" altLang="en-US"/>
          </a:p>
        </p:txBody>
      </p:sp>
    </p:spTree>
    <p:extLst>
      <p:ext uri="{BB962C8B-B14F-4D97-AF65-F5344CB8AC3E}">
        <p14:creationId xmlns:p14="http://schemas.microsoft.com/office/powerpoint/2010/main" val="2700140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A544C-342E-D925-7FD1-E78C23E954DA}"/>
              </a:ext>
            </a:extLst>
          </p:cNvPr>
          <p:cNvSpPr>
            <a:spLocks noGrp="1"/>
          </p:cNvSpPr>
          <p:nvPr>
            <p:ph type="title"/>
          </p:nvPr>
        </p:nvSpPr>
        <p:spPr/>
        <p:txBody>
          <a:bodyPr/>
          <a:lstStyle/>
          <a:p>
            <a:r>
              <a:rPr kumimoji="1" lang="en-US" altLang="ja-JP"/>
              <a:t>Click to edit Master title style</a:t>
            </a:r>
            <a:endParaRPr kumimoji="1" lang="ja-JP" altLang="en-US"/>
          </a:p>
        </p:txBody>
      </p:sp>
      <p:sp>
        <p:nvSpPr>
          <p:cNvPr id="3" name="Content Placeholder 2">
            <a:extLst>
              <a:ext uri="{FF2B5EF4-FFF2-40B4-BE49-F238E27FC236}">
                <a16:creationId xmlns:a16="http://schemas.microsoft.com/office/drawing/2014/main" id="{0196938D-004B-2555-342C-799153A5522E}"/>
              </a:ext>
            </a:extLst>
          </p:cNvPr>
          <p:cNvSpPr>
            <a:spLocks noGrp="1"/>
          </p:cNvSpPr>
          <p:nvPr>
            <p:ph sz="half" idx="1"/>
          </p:nvPr>
        </p:nvSpPr>
        <p:spPr>
          <a:xfrm>
            <a:off x="838200" y="1825625"/>
            <a:ext cx="5181600" cy="435133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Content Placeholder 3">
            <a:extLst>
              <a:ext uri="{FF2B5EF4-FFF2-40B4-BE49-F238E27FC236}">
                <a16:creationId xmlns:a16="http://schemas.microsoft.com/office/drawing/2014/main" id="{424A174E-E2A5-FCA3-83C5-32E459D527C9}"/>
              </a:ext>
            </a:extLst>
          </p:cNvPr>
          <p:cNvSpPr>
            <a:spLocks noGrp="1"/>
          </p:cNvSpPr>
          <p:nvPr>
            <p:ph sz="half" idx="2"/>
          </p:nvPr>
        </p:nvSpPr>
        <p:spPr>
          <a:xfrm>
            <a:off x="6172200" y="1825625"/>
            <a:ext cx="5181600" cy="435133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5" name="Date Placeholder 4">
            <a:extLst>
              <a:ext uri="{FF2B5EF4-FFF2-40B4-BE49-F238E27FC236}">
                <a16:creationId xmlns:a16="http://schemas.microsoft.com/office/drawing/2014/main" id="{C497049E-7F17-9193-0451-C67796FE21A1}"/>
              </a:ext>
            </a:extLst>
          </p:cNvPr>
          <p:cNvSpPr>
            <a:spLocks noGrp="1"/>
          </p:cNvSpPr>
          <p:nvPr>
            <p:ph type="dt" sz="half" idx="10"/>
          </p:nvPr>
        </p:nvSpPr>
        <p:spPr/>
        <p:txBody>
          <a:bodyPr/>
          <a:lstStyle/>
          <a:p>
            <a:fld id="{9B62CC52-2025-4AE5-9049-8FEDA342258D}" type="datetimeFigureOut">
              <a:rPr kumimoji="1" lang="ja-JP" altLang="en-US" smtClean="0"/>
              <a:t>2022/11/14</a:t>
            </a:fld>
            <a:endParaRPr kumimoji="1" lang="ja-JP" altLang="en-US"/>
          </a:p>
        </p:txBody>
      </p:sp>
      <p:sp>
        <p:nvSpPr>
          <p:cNvPr id="6" name="Footer Placeholder 5">
            <a:extLst>
              <a:ext uri="{FF2B5EF4-FFF2-40B4-BE49-F238E27FC236}">
                <a16:creationId xmlns:a16="http://schemas.microsoft.com/office/drawing/2014/main" id="{3FB13D46-240F-90DC-8A90-77CE7BF79672}"/>
              </a:ext>
            </a:extLst>
          </p:cNvPr>
          <p:cNvSpPr>
            <a:spLocks noGrp="1"/>
          </p:cNvSpPr>
          <p:nvPr>
            <p:ph type="ftr" sz="quarter" idx="11"/>
          </p:nvPr>
        </p:nvSpPr>
        <p:spPr/>
        <p:txBody>
          <a:bodyPr/>
          <a:lstStyle/>
          <a:p>
            <a:endParaRPr kumimoji="1" lang="ja-JP" altLang="en-US"/>
          </a:p>
        </p:txBody>
      </p:sp>
      <p:sp>
        <p:nvSpPr>
          <p:cNvPr id="7" name="Slide Number Placeholder 6">
            <a:extLst>
              <a:ext uri="{FF2B5EF4-FFF2-40B4-BE49-F238E27FC236}">
                <a16:creationId xmlns:a16="http://schemas.microsoft.com/office/drawing/2014/main" id="{658C95C0-8632-04DC-FDC7-30817FD3AC7E}"/>
              </a:ext>
            </a:extLst>
          </p:cNvPr>
          <p:cNvSpPr>
            <a:spLocks noGrp="1"/>
          </p:cNvSpPr>
          <p:nvPr>
            <p:ph type="sldNum" sz="quarter" idx="12"/>
          </p:nvPr>
        </p:nvSpPr>
        <p:spPr/>
        <p:txBody>
          <a:bodyPr/>
          <a:lstStyle/>
          <a:p>
            <a:fld id="{DD4B0095-E2C1-4DA4-8EF6-0BAFFAEF8703}" type="slidenum">
              <a:rPr kumimoji="1" lang="ja-JP" altLang="en-US" smtClean="0"/>
              <a:t>‹#›</a:t>
            </a:fld>
            <a:endParaRPr kumimoji="1" lang="ja-JP" altLang="en-US"/>
          </a:p>
        </p:txBody>
      </p:sp>
    </p:spTree>
    <p:extLst>
      <p:ext uri="{BB962C8B-B14F-4D97-AF65-F5344CB8AC3E}">
        <p14:creationId xmlns:p14="http://schemas.microsoft.com/office/powerpoint/2010/main" val="2888545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A42D5-665B-12F0-E366-BE293DFAD634}"/>
              </a:ext>
            </a:extLst>
          </p:cNvPr>
          <p:cNvSpPr>
            <a:spLocks noGrp="1"/>
          </p:cNvSpPr>
          <p:nvPr>
            <p:ph type="title"/>
          </p:nvPr>
        </p:nvSpPr>
        <p:spPr>
          <a:xfrm>
            <a:off x="839788" y="365125"/>
            <a:ext cx="10515600" cy="1325563"/>
          </a:xfrm>
        </p:spPr>
        <p:txBody>
          <a:bodyPr/>
          <a:lstStyle/>
          <a:p>
            <a:r>
              <a:rPr kumimoji="1" lang="en-US" altLang="ja-JP"/>
              <a:t>Click to edit Master title style</a:t>
            </a:r>
            <a:endParaRPr kumimoji="1" lang="ja-JP" altLang="en-US"/>
          </a:p>
        </p:txBody>
      </p:sp>
      <p:sp>
        <p:nvSpPr>
          <p:cNvPr id="3" name="Text Placeholder 2">
            <a:extLst>
              <a:ext uri="{FF2B5EF4-FFF2-40B4-BE49-F238E27FC236}">
                <a16:creationId xmlns:a16="http://schemas.microsoft.com/office/drawing/2014/main" id="{A8BC62DB-8D80-179F-70EB-53C397CD68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a:t>Click to edit Master text styles</a:t>
            </a:r>
          </a:p>
        </p:txBody>
      </p:sp>
      <p:sp>
        <p:nvSpPr>
          <p:cNvPr id="4" name="Content Placeholder 3">
            <a:extLst>
              <a:ext uri="{FF2B5EF4-FFF2-40B4-BE49-F238E27FC236}">
                <a16:creationId xmlns:a16="http://schemas.microsoft.com/office/drawing/2014/main" id="{F423E459-68BE-9190-E2E7-A650117EB67B}"/>
              </a:ext>
            </a:extLst>
          </p:cNvPr>
          <p:cNvSpPr>
            <a:spLocks noGrp="1"/>
          </p:cNvSpPr>
          <p:nvPr>
            <p:ph sz="half" idx="2"/>
          </p:nvPr>
        </p:nvSpPr>
        <p:spPr>
          <a:xfrm>
            <a:off x="839788" y="2505075"/>
            <a:ext cx="5157787" cy="368458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5" name="Text Placeholder 4">
            <a:extLst>
              <a:ext uri="{FF2B5EF4-FFF2-40B4-BE49-F238E27FC236}">
                <a16:creationId xmlns:a16="http://schemas.microsoft.com/office/drawing/2014/main" id="{A89667F8-9167-C0AD-E053-52C36F165E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a:t>Click to edit Master text styles</a:t>
            </a:r>
          </a:p>
        </p:txBody>
      </p:sp>
      <p:sp>
        <p:nvSpPr>
          <p:cNvPr id="6" name="Content Placeholder 5">
            <a:extLst>
              <a:ext uri="{FF2B5EF4-FFF2-40B4-BE49-F238E27FC236}">
                <a16:creationId xmlns:a16="http://schemas.microsoft.com/office/drawing/2014/main" id="{FA81B1AE-2787-3DBD-9767-BC4D56CAEA89}"/>
              </a:ext>
            </a:extLst>
          </p:cNvPr>
          <p:cNvSpPr>
            <a:spLocks noGrp="1"/>
          </p:cNvSpPr>
          <p:nvPr>
            <p:ph sz="quarter" idx="4"/>
          </p:nvPr>
        </p:nvSpPr>
        <p:spPr>
          <a:xfrm>
            <a:off x="6172200" y="2505075"/>
            <a:ext cx="5183188" cy="368458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7" name="Date Placeholder 6">
            <a:extLst>
              <a:ext uri="{FF2B5EF4-FFF2-40B4-BE49-F238E27FC236}">
                <a16:creationId xmlns:a16="http://schemas.microsoft.com/office/drawing/2014/main" id="{C91505B9-3C0C-08BF-3131-E633BC43D366}"/>
              </a:ext>
            </a:extLst>
          </p:cNvPr>
          <p:cNvSpPr>
            <a:spLocks noGrp="1"/>
          </p:cNvSpPr>
          <p:nvPr>
            <p:ph type="dt" sz="half" idx="10"/>
          </p:nvPr>
        </p:nvSpPr>
        <p:spPr/>
        <p:txBody>
          <a:bodyPr/>
          <a:lstStyle/>
          <a:p>
            <a:fld id="{9B62CC52-2025-4AE5-9049-8FEDA342258D}" type="datetimeFigureOut">
              <a:rPr kumimoji="1" lang="ja-JP" altLang="en-US" smtClean="0"/>
              <a:t>2022/11/14</a:t>
            </a:fld>
            <a:endParaRPr kumimoji="1" lang="ja-JP" altLang="en-US"/>
          </a:p>
        </p:txBody>
      </p:sp>
      <p:sp>
        <p:nvSpPr>
          <p:cNvPr id="8" name="Footer Placeholder 7">
            <a:extLst>
              <a:ext uri="{FF2B5EF4-FFF2-40B4-BE49-F238E27FC236}">
                <a16:creationId xmlns:a16="http://schemas.microsoft.com/office/drawing/2014/main" id="{4120ECEC-1B2E-A656-63D6-C8D55251E395}"/>
              </a:ext>
            </a:extLst>
          </p:cNvPr>
          <p:cNvSpPr>
            <a:spLocks noGrp="1"/>
          </p:cNvSpPr>
          <p:nvPr>
            <p:ph type="ftr" sz="quarter" idx="11"/>
          </p:nvPr>
        </p:nvSpPr>
        <p:spPr/>
        <p:txBody>
          <a:bodyPr/>
          <a:lstStyle/>
          <a:p>
            <a:endParaRPr kumimoji="1" lang="ja-JP" altLang="en-US"/>
          </a:p>
        </p:txBody>
      </p:sp>
      <p:sp>
        <p:nvSpPr>
          <p:cNvPr id="9" name="Slide Number Placeholder 8">
            <a:extLst>
              <a:ext uri="{FF2B5EF4-FFF2-40B4-BE49-F238E27FC236}">
                <a16:creationId xmlns:a16="http://schemas.microsoft.com/office/drawing/2014/main" id="{5F66BDFB-7829-5C35-9B8D-8FAA883CAF92}"/>
              </a:ext>
            </a:extLst>
          </p:cNvPr>
          <p:cNvSpPr>
            <a:spLocks noGrp="1"/>
          </p:cNvSpPr>
          <p:nvPr>
            <p:ph type="sldNum" sz="quarter" idx="12"/>
          </p:nvPr>
        </p:nvSpPr>
        <p:spPr/>
        <p:txBody>
          <a:bodyPr/>
          <a:lstStyle/>
          <a:p>
            <a:fld id="{DD4B0095-E2C1-4DA4-8EF6-0BAFFAEF8703}" type="slidenum">
              <a:rPr kumimoji="1" lang="ja-JP" altLang="en-US" smtClean="0"/>
              <a:t>‹#›</a:t>
            </a:fld>
            <a:endParaRPr kumimoji="1" lang="ja-JP" altLang="en-US"/>
          </a:p>
        </p:txBody>
      </p:sp>
    </p:spTree>
    <p:extLst>
      <p:ext uri="{BB962C8B-B14F-4D97-AF65-F5344CB8AC3E}">
        <p14:creationId xmlns:p14="http://schemas.microsoft.com/office/powerpoint/2010/main" val="1196146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F94D8-1F7C-8297-D5C4-A2A541447437}"/>
              </a:ext>
            </a:extLst>
          </p:cNvPr>
          <p:cNvSpPr>
            <a:spLocks noGrp="1"/>
          </p:cNvSpPr>
          <p:nvPr>
            <p:ph type="title"/>
          </p:nvPr>
        </p:nvSpPr>
        <p:spPr/>
        <p:txBody>
          <a:bodyPr/>
          <a:lstStyle/>
          <a:p>
            <a:r>
              <a:rPr kumimoji="1" lang="en-US" altLang="ja-JP"/>
              <a:t>Click to edit Master title style</a:t>
            </a:r>
            <a:endParaRPr kumimoji="1" lang="ja-JP" altLang="en-US"/>
          </a:p>
        </p:txBody>
      </p:sp>
      <p:sp>
        <p:nvSpPr>
          <p:cNvPr id="3" name="Date Placeholder 2">
            <a:extLst>
              <a:ext uri="{FF2B5EF4-FFF2-40B4-BE49-F238E27FC236}">
                <a16:creationId xmlns:a16="http://schemas.microsoft.com/office/drawing/2014/main" id="{ADB356D9-2DE9-2799-5994-422882B8EC1E}"/>
              </a:ext>
            </a:extLst>
          </p:cNvPr>
          <p:cNvSpPr>
            <a:spLocks noGrp="1"/>
          </p:cNvSpPr>
          <p:nvPr>
            <p:ph type="dt" sz="half" idx="10"/>
          </p:nvPr>
        </p:nvSpPr>
        <p:spPr/>
        <p:txBody>
          <a:bodyPr/>
          <a:lstStyle/>
          <a:p>
            <a:fld id="{9B62CC52-2025-4AE5-9049-8FEDA342258D}" type="datetimeFigureOut">
              <a:rPr kumimoji="1" lang="ja-JP" altLang="en-US" smtClean="0"/>
              <a:t>2022/11/14</a:t>
            </a:fld>
            <a:endParaRPr kumimoji="1" lang="ja-JP" altLang="en-US"/>
          </a:p>
        </p:txBody>
      </p:sp>
      <p:sp>
        <p:nvSpPr>
          <p:cNvPr id="4" name="Footer Placeholder 3">
            <a:extLst>
              <a:ext uri="{FF2B5EF4-FFF2-40B4-BE49-F238E27FC236}">
                <a16:creationId xmlns:a16="http://schemas.microsoft.com/office/drawing/2014/main" id="{B6F3F429-0A8A-EDEA-1395-E8F9DC3FD8EC}"/>
              </a:ext>
            </a:extLst>
          </p:cNvPr>
          <p:cNvSpPr>
            <a:spLocks noGrp="1"/>
          </p:cNvSpPr>
          <p:nvPr>
            <p:ph type="ftr" sz="quarter" idx="11"/>
          </p:nvPr>
        </p:nvSpPr>
        <p:spPr/>
        <p:txBody>
          <a:bodyPr/>
          <a:lstStyle/>
          <a:p>
            <a:endParaRPr kumimoji="1" lang="ja-JP" altLang="en-US"/>
          </a:p>
        </p:txBody>
      </p:sp>
      <p:sp>
        <p:nvSpPr>
          <p:cNvPr id="5" name="Slide Number Placeholder 4">
            <a:extLst>
              <a:ext uri="{FF2B5EF4-FFF2-40B4-BE49-F238E27FC236}">
                <a16:creationId xmlns:a16="http://schemas.microsoft.com/office/drawing/2014/main" id="{3D6E5045-1D1D-CF16-0057-65DCFA3A4EF9}"/>
              </a:ext>
            </a:extLst>
          </p:cNvPr>
          <p:cNvSpPr>
            <a:spLocks noGrp="1"/>
          </p:cNvSpPr>
          <p:nvPr>
            <p:ph type="sldNum" sz="quarter" idx="12"/>
          </p:nvPr>
        </p:nvSpPr>
        <p:spPr/>
        <p:txBody>
          <a:bodyPr/>
          <a:lstStyle/>
          <a:p>
            <a:fld id="{DD4B0095-E2C1-4DA4-8EF6-0BAFFAEF8703}" type="slidenum">
              <a:rPr kumimoji="1" lang="ja-JP" altLang="en-US" smtClean="0"/>
              <a:t>‹#›</a:t>
            </a:fld>
            <a:endParaRPr kumimoji="1" lang="ja-JP" altLang="en-US"/>
          </a:p>
        </p:txBody>
      </p:sp>
    </p:spTree>
    <p:extLst>
      <p:ext uri="{BB962C8B-B14F-4D97-AF65-F5344CB8AC3E}">
        <p14:creationId xmlns:p14="http://schemas.microsoft.com/office/powerpoint/2010/main" val="2860931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A5FB78-1E4F-7DC4-62D8-48BDC68E053C}"/>
              </a:ext>
            </a:extLst>
          </p:cNvPr>
          <p:cNvSpPr>
            <a:spLocks noGrp="1"/>
          </p:cNvSpPr>
          <p:nvPr>
            <p:ph type="dt" sz="half" idx="10"/>
          </p:nvPr>
        </p:nvSpPr>
        <p:spPr/>
        <p:txBody>
          <a:bodyPr/>
          <a:lstStyle/>
          <a:p>
            <a:fld id="{9B62CC52-2025-4AE5-9049-8FEDA342258D}" type="datetimeFigureOut">
              <a:rPr kumimoji="1" lang="ja-JP" altLang="en-US" smtClean="0"/>
              <a:t>2022/11/14</a:t>
            </a:fld>
            <a:endParaRPr kumimoji="1" lang="ja-JP" altLang="en-US"/>
          </a:p>
        </p:txBody>
      </p:sp>
      <p:sp>
        <p:nvSpPr>
          <p:cNvPr id="3" name="Footer Placeholder 2">
            <a:extLst>
              <a:ext uri="{FF2B5EF4-FFF2-40B4-BE49-F238E27FC236}">
                <a16:creationId xmlns:a16="http://schemas.microsoft.com/office/drawing/2014/main" id="{FDB0DC4F-992C-2931-6740-069E98761878}"/>
              </a:ext>
            </a:extLst>
          </p:cNvPr>
          <p:cNvSpPr>
            <a:spLocks noGrp="1"/>
          </p:cNvSpPr>
          <p:nvPr>
            <p:ph type="ftr" sz="quarter" idx="11"/>
          </p:nvPr>
        </p:nvSpPr>
        <p:spPr/>
        <p:txBody>
          <a:bodyPr/>
          <a:lstStyle/>
          <a:p>
            <a:endParaRPr kumimoji="1" lang="ja-JP" altLang="en-US"/>
          </a:p>
        </p:txBody>
      </p:sp>
      <p:sp>
        <p:nvSpPr>
          <p:cNvPr id="4" name="Slide Number Placeholder 3">
            <a:extLst>
              <a:ext uri="{FF2B5EF4-FFF2-40B4-BE49-F238E27FC236}">
                <a16:creationId xmlns:a16="http://schemas.microsoft.com/office/drawing/2014/main" id="{7326222A-2107-9306-B027-C908E28D5412}"/>
              </a:ext>
            </a:extLst>
          </p:cNvPr>
          <p:cNvSpPr>
            <a:spLocks noGrp="1"/>
          </p:cNvSpPr>
          <p:nvPr>
            <p:ph type="sldNum" sz="quarter" idx="12"/>
          </p:nvPr>
        </p:nvSpPr>
        <p:spPr/>
        <p:txBody>
          <a:bodyPr/>
          <a:lstStyle/>
          <a:p>
            <a:fld id="{DD4B0095-E2C1-4DA4-8EF6-0BAFFAEF8703}" type="slidenum">
              <a:rPr kumimoji="1" lang="ja-JP" altLang="en-US" smtClean="0"/>
              <a:t>‹#›</a:t>
            </a:fld>
            <a:endParaRPr kumimoji="1" lang="ja-JP" altLang="en-US"/>
          </a:p>
        </p:txBody>
      </p:sp>
    </p:spTree>
    <p:extLst>
      <p:ext uri="{BB962C8B-B14F-4D97-AF65-F5344CB8AC3E}">
        <p14:creationId xmlns:p14="http://schemas.microsoft.com/office/powerpoint/2010/main" val="256342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2F1BF-8CB6-D49F-D7C6-EFCEAA2A302F}"/>
              </a:ext>
            </a:extLst>
          </p:cNvPr>
          <p:cNvSpPr>
            <a:spLocks noGrp="1"/>
          </p:cNvSpPr>
          <p:nvPr>
            <p:ph type="title"/>
          </p:nvPr>
        </p:nvSpPr>
        <p:spPr>
          <a:xfrm>
            <a:off x="839788" y="457200"/>
            <a:ext cx="3932237" cy="1600200"/>
          </a:xfrm>
        </p:spPr>
        <p:txBody>
          <a:bodyPr anchor="b"/>
          <a:lstStyle>
            <a:lvl1pPr>
              <a:defRPr sz="3200"/>
            </a:lvl1pPr>
          </a:lstStyle>
          <a:p>
            <a:r>
              <a:rPr kumimoji="1" lang="en-US" altLang="ja-JP"/>
              <a:t>Click to edit Master title style</a:t>
            </a:r>
            <a:endParaRPr kumimoji="1" lang="ja-JP" altLang="en-US"/>
          </a:p>
        </p:txBody>
      </p:sp>
      <p:sp>
        <p:nvSpPr>
          <p:cNvPr id="3" name="Content Placeholder 2">
            <a:extLst>
              <a:ext uri="{FF2B5EF4-FFF2-40B4-BE49-F238E27FC236}">
                <a16:creationId xmlns:a16="http://schemas.microsoft.com/office/drawing/2014/main" id="{2A45B45D-BE00-E6A6-847A-07E45EE138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Text Placeholder 3">
            <a:extLst>
              <a:ext uri="{FF2B5EF4-FFF2-40B4-BE49-F238E27FC236}">
                <a16:creationId xmlns:a16="http://schemas.microsoft.com/office/drawing/2014/main" id="{D9C5CE17-CD31-8DE4-2724-F4E221E873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ja-JP"/>
              <a:t>Click to edit Master text styles</a:t>
            </a:r>
          </a:p>
        </p:txBody>
      </p:sp>
      <p:sp>
        <p:nvSpPr>
          <p:cNvPr id="5" name="Date Placeholder 4">
            <a:extLst>
              <a:ext uri="{FF2B5EF4-FFF2-40B4-BE49-F238E27FC236}">
                <a16:creationId xmlns:a16="http://schemas.microsoft.com/office/drawing/2014/main" id="{1F3B6B67-C524-90D7-52CE-BE17A5C61B1A}"/>
              </a:ext>
            </a:extLst>
          </p:cNvPr>
          <p:cNvSpPr>
            <a:spLocks noGrp="1"/>
          </p:cNvSpPr>
          <p:nvPr>
            <p:ph type="dt" sz="half" idx="10"/>
          </p:nvPr>
        </p:nvSpPr>
        <p:spPr/>
        <p:txBody>
          <a:bodyPr/>
          <a:lstStyle/>
          <a:p>
            <a:fld id="{9B62CC52-2025-4AE5-9049-8FEDA342258D}" type="datetimeFigureOut">
              <a:rPr kumimoji="1" lang="ja-JP" altLang="en-US" smtClean="0"/>
              <a:t>2022/11/14</a:t>
            </a:fld>
            <a:endParaRPr kumimoji="1" lang="ja-JP" altLang="en-US"/>
          </a:p>
        </p:txBody>
      </p:sp>
      <p:sp>
        <p:nvSpPr>
          <p:cNvPr id="6" name="Footer Placeholder 5">
            <a:extLst>
              <a:ext uri="{FF2B5EF4-FFF2-40B4-BE49-F238E27FC236}">
                <a16:creationId xmlns:a16="http://schemas.microsoft.com/office/drawing/2014/main" id="{C74D1167-5DBA-2587-9892-9D617A407156}"/>
              </a:ext>
            </a:extLst>
          </p:cNvPr>
          <p:cNvSpPr>
            <a:spLocks noGrp="1"/>
          </p:cNvSpPr>
          <p:nvPr>
            <p:ph type="ftr" sz="quarter" idx="11"/>
          </p:nvPr>
        </p:nvSpPr>
        <p:spPr/>
        <p:txBody>
          <a:bodyPr/>
          <a:lstStyle/>
          <a:p>
            <a:endParaRPr kumimoji="1" lang="ja-JP" altLang="en-US"/>
          </a:p>
        </p:txBody>
      </p:sp>
      <p:sp>
        <p:nvSpPr>
          <p:cNvPr id="7" name="Slide Number Placeholder 6">
            <a:extLst>
              <a:ext uri="{FF2B5EF4-FFF2-40B4-BE49-F238E27FC236}">
                <a16:creationId xmlns:a16="http://schemas.microsoft.com/office/drawing/2014/main" id="{174C7F44-55B3-8E10-CAE8-A0DA02DFB6D7}"/>
              </a:ext>
            </a:extLst>
          </p:cNvPr>
          <p:cNvSpPr>
            <a:spLocks noGrp="1"/>
          </p:cNvSpPr>
          <p:nvPr>
            <p:ph type="sldNum" sz="quarter" idx="12"/>
          </p:nvPr>
        </p:nvSpPr>
        <p:spPr/>
        <p:txBody>
          <a:bodyPr/>
          <a:lstStyle/>
          <a:p>
            <a:fld id="{DD4B0095-E2C1-4DA4-8EF6-0BAFFAEF8703}" type="slidenum">
              <a:rPr kumimoji="1" lang="ja-JP" altLang="en-US" smtClean="0"/>
              <a:t>‹#›</a:t>
            </a:fld>
            <a:endParaRPr kumimoji="1" lang="ja-JP" altLang="en-US"/>
          </a:p>
        </p:txBody>
      </p:sp>
    </p:spTree>
    <p:extLst>
      <p:ext uri="{BB962C8B-B14F-4D97-AF65-F5344CB8AC3E}">
        <p14:creationId xmlns:p14="http://schemas.microsoft.com/office/powerpoint/2010/main" val="3235550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14EE-E6D9-F9C8-3178-0EB6CA87F655}"/>
              </a:ext>
            </a:extLst>
          </p:cNvPr>
          <p:cNvSpPr>
            <a:spLocks noGrp="1"/>
          </p:cNvSpPr>
          <p:nvPr>
            <p:ph type="title"/>
          </p:nvPr>
        </p:nvSpPr>
        <p:spPr>
          <a:xfrm>
            <a:off x="839788" y="457200"/>
            <a:ext cx="3932237" cy="1600200"/>
          </a:xfrm>
        </p:spPr>
        <p:txBody>
          <a:bodyPr anchor="b"/>
          <a:lstStyle>
            <a:lvl1pPr>
              <a:defRPr sz="3200"/>
            </a:lvl1pPr>
          </a:lstStyle>
          <a:p>
            <a:r>
              <a:rPr kumimoji="1" lang="en-US" altLang="ja-JP"/>
              <a:t>Click to edit Master title style</a:t>
            </a:r>
            <a:endParaRPr kumimoji="1" lang="ja-JP" altLang="en-US"/>
          </a:p>
        </p:txBody>
      </p:sp>
      <p:sp>
        <p:nvSpPr>
          <p:cNvPr id="3" name="Picture Placeholder 2">
            <a:extLst>
              <a:ext uri="{FF2B5EF4-FFF2-40B4-BE49-F238E27FC236}">
                <a16:creationId xmlns:a16="http://schemas.microsoft.com/office/drawing/2014/main" id="{8AA99AD0-494D-C3F1-CE6C-995BEF4AC9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Text Placeholder 3">
            <a:extLst>
              <a:ext uri="{FF2B5EF4-FFF2-40B4-BE49-F238E27FC236}">
                <a16:creationId xmlns:a16="http://schemas.microsoft.com/office/drawing/2014/main" id="{81249F67-D8C1-6F2F-3AB5-8D8011A0DD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ja-JP"/>
              <a:t>Click to edit Master text styles</a:t>
            </a:r>
          </a:p>
        </p:txBody>
      </p:sp>
      <p:sp>
        <p:nvSpPr>
          <p:cNvPr id="5" name="Date Placeholder 4">
            <a:extLst>
              <a:ext uri="{FF2B5EF4-FFF2-40B4-BE49-F238E27FC236}">
                <a16:creationId xmlns:a16="http://schemas.microsoft.com/office/drawing/2014/main" id="{C4D495E7-F3FD-3347-B80A-52936D846E0A}"/>
              </a:ext>
            </a:extLst>
          </p:cNvPr>
          <p:cNvSpPr>
            <a:spLocks noGrp="1"/>
          </p:cNvSpPr>
          <p:nvPr>
            <p:ph type="dt" sz="half" idx="10"/>
          </p:nvPr>
        </p:nvSpPr>
        <p:spPr/>
        <p:txBody>
          <a:bodyPr/>
          <a:lstStyle/>
          <a:p>
            <a:fld id="{9B62CC52-2025-4AE5-9049-8FEDA342258D}" type="datetimeFigureOut">
              <a:rPr kumimoji="1" lang="ja-JP" altLang="en-US" smtClean="0"/>
              <a:t>2022/11/14</a:t>
            </a:fld>
            <a:endParaRPr kumimoji="1" lang="ja-JP" altLang="en-US"/>
          </a:p>
        </p:txBody>
      </p:sp>
      <p:sp>
        <p:nvSpPr>
          <p:cNvPr id="6" name="Footer Placeholder 5">
            <a:extLst>
              <a:ext uri="{FF2B5EF4-FFF2-40B4-BE49-F238E27FC236}">
                <a16:creationId xmlns:a16="http://schemas.microsoft.com/office/drawing/2014/main" id="{32E57295-72C2-47C6-843D-40963E304DCC}"/>
              </a:ext>
            </a:extLst>
          </p:cNvPr>
          <p:cNvSpPr>
            <a:spLocks noGrp="1"/>
          </p:cNvSpPr>
          <p:nvPr>
            <p:ph type="ftr" sz="quarter" idx="11"/>
          </p:nvPr>
        </p:nvSpPr>
        <p:spPr/>
        <p:txBody>
          <a:bodyPr/>
          <a:lstStyle/>
          <a:p>
            <a:endParaRPr kumimoji="1" lang="ja-JP" altLang="en-US"/>
          </a:p>
        </p:txBody>
      </p:sp>
      <p:sp>
        <p:nvSpPr>
          <p:cNvPr id="7" name="Slide Number Placeholder 6">
            <a:extLst>
              <a:ext uri="{FF2B5EF4-FFF2-40B4-BE49-F238E27FC236}">
                <a16:creationId xmlns:a16="http://schemas.microsoft.com/office/drawing/2014/main" id="{DF609A0D-DAED-E506-C93E-F0B2DDEC9B04}"/>
              </a:ext>
            </a:extLst>
          </p:cNvPr>
          <p:cNvSpPr>
            <a:spLocks noGrp="1"/>
          </p:cNvSpPr>
          <p:nvPr>
            <p:ph type="sldNum" sz="quarter" idx="12"/>
          </p:nvPr>
        </p:nvSpPr>
        <p:spPr/>
        <p:txBody>
          <a:bodyPr/>
          <a:lstStyle/>
          <a:p>
            <a:fld id="{DD4B0095-E2C1-4DA4-8EF6-0BAFFAEF8703}" type="slidenum">
              <a:rPr kumimoji="1" lang="ja-JP" altLang="en-US" smtClean="0"/>
              <a:t>‹#›</a:t>
            </a:fld>
            <a:endParaRPr kumimoji="1" lang="ja-JP" altLang="en-US"/>
          </a:p>
        </p:txBody>
      </p:sp>
    </p:spTree>
    <p:extLst>
      <p:ext uri="{BB962C8B-B14F-4D97-AF65-F5344CB8AC3E}">
        <p14:creationId xmlns:p14="http://schemas.microsoft.com/office/powerpoint/2010/main" val="3841233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DDF8C2-D854-369D-E48A-8EA4B552C7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en-US" altLang="ja-JP"/>
              <a:t>Click to edit Master title style</a:t>
            </a:r>
            <a:endParaRPr kumimoji="1" lang="ja-JP" altLang="en-US"/>
          </a:p>
        </p:txBody>
      </p:sp>
      <p:sp>
        <p:nvSpPr>
          <p:cNvPr id="3" name="Text Placeholder 2">
            <a:extLst>
              <a:ext uri="{FF2B5EF4-FFF2-40B4-BE49-F238E27FC236}">
                <a16:creationId xmlns:a16="http://schemas.microsoft.com/office/drawing/2014/main" id="{F834C805-D326-5BD7-6098-E34C05D30E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a:extLst>
              <a:ext uri="{FF2B5EF4-FFF2-40B4-BE49-F238E27FC236}">
                <a16:creationId xmlns:a16="http://schemas.microsoft.com/office/drawing/2014/main" id="{6C4B78E7-E8DA-4540-0FED-C50071CB27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2CC52-2025-4AE5-9049-8FEDA342258D}" type="datetimeFigureOut">
              <a:rPr kumimoji="1" lang="ja-JP" altLang="en-US" smtClean="0"/>
              <a:t>2022/11/14</a:t>
            </a:fld>
            <a:endParaRPr kumimoji="1" lang="ja-JP" altLang="en-US"/>
          </a:p>
        </p:txBody>
      </p:sp>
      <p:sp>
        <p:nvSpPr>
          <p:cNvPr id="5" name="Footer Placeholder 4">
            <a:extLst>
              <a:ext uri="{FF2B5EF4-FFF2-40B4-BE49-F238E27FC236}">
                <a16:creationId xmlns:a16="http://schemas.microsoft.com/office/drawing/2014/main" id="{D851F0E1-0607-0573-67EC-CFD6B0685E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a:extLst>
              <a:ext uri="{FF2B5EF4-FFF2-40B4-BE49-F238E27FC236}">
                <a16:creationId xmlns:a16="http://schemas.microsoft.com/office/drawing/2014/main" id="{B7AF7BE5-3EA8-8FEA-05B7-DF7CEBEEFD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4B0095-E2C1-4DA4-8EF6-0BAFFAEF8703}" type="slidenum">
              <a:rPr kumimoji="1" lang="ja-JP" altLang="en-US" smtClean="0"/>
              <a:t>‹#›</a:t>
            </a:fld>
            <a:endParaRPr kumimoji="1" lang="ja-JP" altLang="en-US"/>
          </a:p>
        </p:txBody>
      </p:sp>
    </p:spTree>
    <p:extLst>
      <p:ext uri="{BB962C8B-B14F-4D97-AF65-F5344CB8AC3E}">
        <p14:creationId xmlns:p14="http://schemas.microsoft.com/office/powerpoint/2010/main" val="4133185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CF806-34E1-F79D-A634-E54BC8E25D87}"/>
              </a:ext>
            </a:extLst>
          </p:cNvPr>
          <p:cNvSpPr>
            <a:spLocks noGrp="1"/>
          </p:cNvSpPr>
          <p:nvPr>
            <p:ph type="title"/>
          </p:nvPr>
        </p:nvSpPr>
        <p:spPr/>
        <p:txBody>
          <a:bodyPr/>
          <a:lstStyle/>
          <a:p>
            <a:endParaRPr kumimoji="1" lang="ja-JP" altLang="en-US"/>
          </a:p>
        </p:txBody>
      </p:sp>
      <p:sp>
        <p:nvSpPr>
          <p:cNvPr id="3" name="Content Placeholder 2">
            <a:extLst>
              <a:ext uri="{FF2B5EF4-FFF2-40B4-BE49-F238E27FC236}">
                <a16:creationId xmlns:a16="http://schemas.microsoft.com/office/drawing/2014/main" id="{C1F33326-8AF0-69A3-321F-FD4D36D04927}"/>
              </a:ext>
            </a:extLst>
          </p:cNvPr>
          <p:cNvSpPr>
            <a:spLocks noGrp="1"/>
          </p:cNvSpPr>
          <p:nvPr>
            <p:ph idx="1"/>
          </p:nvPr>
        </p:nvSpPr>
        <p:spPr/>
        <p:txBody>
          <a:bodyPr/>
          <a:lstStyle/>
          <a:p>
            <a:endParaRPr kumimoji="1" lang="ja-JP" altLang="en-US"/>
          </a:p>
        </p:txBody>
      </p:sp>
      <p:pic>
        <p:nvPicPr>
          <p:cNvPr id="4" name="Picture 3" descr="Graphical user interface, text, application, chat or text message&#10;&#10;Description automatically generated">
            <a:extLst>
              <a:ext uri="{FF2B5EF4-FFF2-40B4-BE49-F238E27FC236}">
                <a16:creationId xmlns:a16="http://schemas.microsoft.com/office/drawing/2014/main" id="{6AE363A4-FE02-2076-0D83-781814361F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0137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5103FA-3C24-37C1-C17C-CD1176FE01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05FC5CF-F61C-308D-6777-C6C0B0ADA076}"/>
              </a:ext>
            </a:extLst>
          </p:cNvPr>
          <p:cNvSpPr txBox="1"/>
          <p:nvPr/>
        </p:nvSpPr>
        <p:spPr>
          <a:xfrm>
            <a:off x="1318303" y="1260805"/>
            <a:ext cx="9793042" cy="707886"/>
          </a:xfrm>
          <a:prstGeom prst="rect">
            <a:avLst/>
          </a:prstGeom>
          <a:noFill/>
        </p:spPr>
        <p:txBody>
          <a:bodyPr wrap="square" lIns="91440" tIns="45720" rIns="91440" bIns="45720" rtlCol="0" anchor="t">
            <a:spAutoFit/>
          </a:bodyPr>
          <a:lstStyle/>
          <a:p>
            <a:pPr algn="ctr"/>
            <a:r>
              <a:rPr kumimoji="1" lang="en-GB" altLang="ja-JP" sz="2000" b="1" dirty="0">
                <a:latin typeface="Montserrat Semi Bold" panose="00000700000000000000" pitchFamily="50" charset="0"/>
                <a:ea typeface="游ゴシック"/>
              </a:rPr>
              <a:t>A follow up question asked respondents to give a reason for their response to the previous question. The following are some of these answers.</a:t>
            </a:r>
            <a:r>
              <a:rPr lang="en-GB" altLang="ja-JP" sz="2000" b="1" dirty="0">
                <a:latin typeface="Montserrat Semi Bold" panose="00000700000000000000" pitchFamily="50" charset="0"/>
                <a:ea typeface="游ゴシック"/>
              </a:rPr>
              <a:t> </a:t>
            </a:r>
            <a:endParaRPr lang="ja-JP" altLang="en-US" sz="2000" b="1" dirty="0">
              <a:latin typeface="Montserrat Semi Bold" panose="00000700000000000000" pitchFamily="50" charset="0"/>
              <a:ea typeface="游ゴシック"/>
            </a:endParaRPr>
          </a:p>
        </p:txBody>
      </p:sp>
      <p:sp>
        <p:nvSpPr>
          <p:cNvPr id="3" name="TextBox 2">
            <a:extLst>
              <a:ext uri="{FF2B5EF4-FFF2-40B4-BE49-F238E27FC236}">
                <a16:creationId xmlns:a16="http://schemas.microsoft.com/office/drawing/2014/main" id="{760ED742-48F6-3730-FC4F-16D890C1823A}"/>
              </a:ext>
            </a:extLst>
          </p:cNvPr>
          <p:cNvSpPr txBox="1"/>
          <p:nvPr/>
        </p:nvSpPr>
        <p:spPr>
          <a:xfrm>
            <a:off x="2854977" y="199516"/>
            <a:ext cx="6482039" cy="861774"/>
          </a:xfrm>
          <a:prstGeom prst="rect">
            <a:avLst/>
          </a:prstGeom>
          <a:noFill/>
        </p:spPr>
        <p:txBody>
          <a:bodyPr wrap="square" lIns="91440" tIns="45720" rIns="91440" bIns="45720" rtlCol="0" anchor="t">
            <a:spAutoFit/>
          </a:bodyPr>
          <a:lstStyle/>
          <a:p>
            <a:pPr algn="ctr"/>
            <a:r>
              <a:rPr kumimoji="1" lang="en-GB" altLang="ja-JP" sz="5000" dirty="0">
                <a:solidFill>
                  <a:schemeClr val="bg1"/>
                </a:solidFill>
                <a:latin typeface="Montserrat Semi Bold"/>
                <a:ea typeface="游ゴシック"/>
              </a:rPr>
              <a:t>Youth Perceptions</a:t>
            </a:r>
            <a:endParaRPr lang="ja-JP" altLang="en-US" sz="5000" dirty="0">
              <a:solidFill>
                <a:schemeClr val="bg1"/>
              </a:solidFill>
              <a:latin typeface="Montserrat Semi Bold"/>
              <a:ea typeface="游ゴシック"/>
            </a:endParaRPr>
          </a:p>
        </p:txBody>
      </p:sp>
      <p:sp>
        <p:nvSpPr>
          <p:cNvPr id="5" name="TextBox 4">
            <a:extLst>
              <a:ext uri="{FF2B5EF4-FFF2-40B4-BE49-F238E27FC236}">
                <a16:creationId xmlns:a16="http://schemas.microsoft.com/office/drawing/2014/main" id="{6D22E32A-911F-2B31-91CB-D14A7BB552FD}"/>
              </a:ext>
            </a:extLst>
          </p:cNvPr>
          <p:cNvSpPr txBox="1"/>
          <p:nvPr/>
        </p:nvSpPr>
        <p:spPr>
          <a:xfrm>
            <a:off x="677202" y="2074243"/>
            <a:ext cx="10837587" cy="4678204"/>
          </a:xfrm>
          <a:prstGeom prst="rect">
            <a:avLst/>
          </a:prstGeom>
          <a:noFill/>
        </p:spPr>
        <p:txBody>
          <a:bodyPr wrap="square" rtlCol="0">
            <a:spAutoFit/>
          </a:bodyPr>
          <a:lstStyle/>
          <a:p>
            <a:pPr marL="285750" indent="-285750">
              <a:buFont typeface="Arial" panose="020B0604020202020204" pitchFamily="34" charset="0"/>
              <a:buChar char="•"/>
            </a:pPr>
            <a:r>
              <a:rPr lang="en-GB" altLang="ja-JP" sz="2000" dirty="0">
                <a:latin typeface="Montserrat Ultra Light" panose="00000300000000000000" pitchFamily="50" charset="0"/>
              </a:rPr>
              <a:t>“Because I know that our city has three sister cities but it feels low key and not everybody knows about it”</a:t>
            </a:r>
          </a:p>
          <a:p>
            <a:pPr marL="285750" indent="-285750">
              <a:buFont typeface="Arial" panose="020B0604020202020204" pitchFamily="34" charset="0"/>
              <a:buChar char="•"/>
            </a:pPr>
            <a:r>
              <a:rPr lang="en-GB" altLang="ja-JP" sz="2000" dirty="0">
                <a:latin typeface="Montserrat Ultra Light" panose="00000300000000000000" pitchFamily="50" charset="0"/>
              </a:rPr>
              <a:t>“Only heard of it at school”</a:t>
            </a:r>
          </a:p>
          <a:p>
            <a:pPr marL="285750" indent="-285750">
              <a:buFont typeface="Arial" panose="020B0604020202020204" pitchFamily="34" charset="0"/>
              <a:buChar char="•"/>
            </a:pPr>
            <a:r>
              <a:rPr lang="en-GB" altLang="ja-JP" sz="2000" dirty="0">
                <a:latin typeface="Montserrat Ultra Light" panose="00000300000000000000" pitchFamily="50" charset="0"/>
              </a:rPr>
              <a:t>“Have heard some stuff but I haven’t seen it promoted as much by </a:t>
            </a:r>
            <a:r>
              <a:rPr lang="en-GB" altLang="ja-JP" sz="2000" dirty="0" err="1">
                <a:latin typeface="Montserrat Ultra Light" panose="00000300000000000000" pitchFamily="50" charset="0"/>
              </a:rPr>
              <a:t>nz</a:t>
            </a:r>
            <a:r>
              <a:rPr lang="en-GB" altLang="ja-JP" sz="2000" dirty="0">
                <a:latin typeface="Montserrat Ultra Light" panose="00000300000000000000" pitchFamily="50" charset="0"/>
              </a:rPr>
              <a:t> councils”</a:t>
            </a:r>
          </a:p>
          <a:p>
            <a:pPr marL="285750" indent="-285750">
              <a:buFont typeface="Arial" panose="020B0604020202020204" pitchFamily="34" charset="0"/>
              <a:buChar char="•"/>
            </a:pPr>
            <a:r>
              <a:rPr kumimoji="1" lang="en-GB" altLang="ja-JP" sz="2000" dirty="0">
                <a:latin typeface="Montserrat Ultra Light" panose="00000300000000000000" pitchFamily="50" charset="0"/>
              </a:rPr>
              <a:t>“Never heard of them”</a:t>
            </a:r>
          </a:p>
          <a:p>
            <a:pPr marL="285750" indent="-285750">
              <a:buFont typeface="Arial" panose="020B0604020202020204" pitchFamily="34" charset="0"/>
              <a:buChar char="•"/>
            </a:pPr>
            <a:r>
              <a:rPr lang="en-GB" altLang="ja-JP" sz="2000" dirty="0">
                <a:latin typeface="Montserrat Ultra Light" panose="00000300000000000000" pitchFamily="50" charset="0"/>
              </a:rPr>
              <a:t>“No clue what it is”</a:t>
            </a:r>
          </a:p>
          <a:p>
            <a:pPr marL="285750" indent="-285750">
              <a:buFont typeface="Arial" panose="020B0604020202020204" pitchFamily="34" charset="0"/>
              <a:buChar char="•"/>
            </a:pPr>
            <a:r>
              <a:rPr kumimoji="1" lang="en-GB" altLang="ja-JP" sz="2000" dirty="0">
                <a:latin typeface="Montserrat Ultra Light" panose="00000300000000000000" pitchFamily="50" charset="0"/>
              </a:rPr>
              <a:t>“We don</a:t>
            </a:r>
            <a:r>
              <a:rPr lang="en-GB" altLang="ja-JP" sz="2000" dirty="0">
                <a:latin typeface="Montserrat Ultra Light" panose="00000300000000000000" pitchFamily="50" charset="0"/>
              </a:rPr>
              <a:t>’t hear much about sister cities relationships – but I am assuming that those involved are more active than we think. That they are driven by groups rather than by local governments”</a:t>
            </a:r>
          </a:p>
          <a:p>
            <a:pPr marL="285750" indent="-285750">
              <a:buFont typeface="Arial" panose="020B0604020202020204" pitchFamily="34" charset="0"/>
              <a:buChar char="•"/>
            </a:pPr>
            <a:r>
              <a:rPr lang="en-GB" altLang="ja-JP" sz="2000" dirty="0">
                <a:latin typeface="Montserrat Ultra Light" panose="00000300000000000000" pitchFamily="50" charset="0"/>
              </a:rPr>
              <a:t>“Have not heard otherwise”</a:t>
            </a:r>
          </a:p>
          <a:p>
            <a:pPr marL="285750" indent="-285750">
              <a:buFont typeface="Arial" panose="020B0604020202020204" pitchFamily="34" charset="0"/>
              <a:buChar char="•"/>
            </a:pPr>
            <a:r>
              <a:rPr lang="en-GB" altLang="ja-JP" sz="2000" dirty="0">
                <a:latin typeface="Montserrat Ultra Light" panose="00000300000000000000" pitchFamily="50" charset="0"/>
              </a:rPr>
              <a:t>“From what I observed in the news and media”</a:t>
            </a:r>
          </a:p>
          <a:p>
            <a:pPr marL="285750" indent="-285750">
              <a:buFont typeface="Arial" panose="020B0604020202020204" pitchFamily="34" charset="0"/>
              <a:buChar char="•"/>
            </a:pPr>
            <a:r>
              <a:rPr lang="en-GB" altLang="ja-JP" sz="2000" dirty="0">
                <a:latin typeface="Montserrat Ultra Light" panose="00000300000000000000" pitchFamily="50" charset="0"/>
              </a:rPr>
              <a:t>“It’s not something I’ve heard of talked about in school, areas of work or sport”</a:t>
            </a:r>
          </a:p>
          <a:p>
            <a:pPr marL="285750" indent="-285750">
              <a:buFont typeface="Arial" panose="020B0604020202020204" pitchFamily="34" charset="0"/>
              <a:buChar char="•"/>
            </a:pPr>
            <a:r>
              <a:rPr lang="en-GB" altLang="ja-JP" sz="2000" dirty="0">
                <a:latin typeface="Montserrat Ultra Light" panose="00000300000000000000" pitchFamily="50" charset="0"/>
              </a:rPr>
              <a:t>“I don’t really know so 4-5 is about average”</a:t>
            </a:r>
          </a:p>
          <a:p>
            <a:pPr marL="285750" indent="-285750">
              <a:buFont typeface="Arial" panose="020B0604020202020204" pitchFamily="34" charset="0"/>
              <a:buChar char="•"/>
            </a:pPr>
            <a:r>
              <a:rPr lang="en-GB" altLang="ja-JP" sz="2000" dirty="0">
                <a:latin typeface="Montserrat Ultra Light" panose="00000300000000000000" pitchFamily="50" charset="0"/>
              </a:rPr>
              <a:t>“Because I’ve heard about it within New Zealand. But still not sure!”</a:t>
            </a:r>
          </a:p>
          <a:p>
            <a:pPr marL="285750" indent="-285750">
              <a:buFont typeface="Arial" panose="020B0604020202020204" pitchFamily="34" charset="0"/>
              <a:buChar char="•"/>
            </a:pPr>
            <a:endParaRPr kumimoji="1" lang="ja-JP" altLang="en-US" dirty="0"/>
          </a:p>
        </p:txBody>
      </p:sp>
    </p:spTree>
    <p:extLst>
      <p:ext uri="{BB962C8B-B14F-4D97-AF65-F5344CB8AC3E}">
        <p14:creationId xmlns:p14="http://schemas.microsoft.com/office/powerpoint/2010/main" val="220105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771DBF-5446-B7C7-F08C-EFF8789C5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 y="0"/>
            <a:ext cx="12192000" cy="6858000"/>
          </a:xfrm>
          <a:prstGeom prst="rect">
            <a:avLst/>
          </a:prstGeom>
        </p:spPr>
      </p:pic>
      <p:sp>
        <p:nvSpPr>
          <p:cNvPr id="2" name="TextBox 1">
            <a:extLst>
              <a:ext uri="{FF2B5EF4-FFF2-40B4-BE49-F238E27FC236}">
                <a16:creationId xmlns:a16="http://schemas.microsoft.com/office/drawing/2014/main" id="{305FC5CF-F61C-308D-6777-C6C0B0ADA076}"/>
              </a:ext>
            </a:extLst>
          </p:cNvPr>
          <p:cNvSpPr txBox="1"/>
          <p:nvPr/>
        </p:nvSpPr>
        <p:spPr>
          <a:xfrm>
            <a:off x="1318298" y="1271855"/>
            <a:ext cx="9555391" cy="707886"/>
          </a:xfrm>
          <a:prstGeom prst="rect">
            <a:avLst/>
          </a:prstGeom>
          <a:noFill/>
        </p:spPr>
        <p:txBody>
          <a:bodyPr wrap="square" lIns="91440" tIns="45720" rIns="91440" bIns="45720" rtlCol="0" anchor="t">
            <a:spAutoFit/>
          </a:bodyPr>
          <a:lstStyle/>
          <a:p>
            <a:pPr algn="ctr"/>
            <a:r>
              <a:rPr kumimoji="1" lang="en-GB" altLang="ja-JP" sz="2000" b="1" dirty="0">
                <a:latin typeface="Montserrat Semi Bold" panose="00000700000000000000" pitchFamily="50" charset="0"/>
                <a:ea typeface="游ゴシック"/>
              </a:rPr>
              <a:t>The final question asked respondents to write a small blurb highlighting what they think a </a:t>
            </a:r>
            <a:r>
              <a:rPr lang="en-GB" altLang="ja-JP" sz="2000" b="1" dirty="0">
                <a:latin typeface="Montserrat Semi Bold" panose="00000700000000000000" pitchFamily="50" charset="0"/>
                <a:ea typeface="游ゴシック"/>
              </a:rPr>
              <a:t>Sister</a:t>
            </a:r>
            <a:r>
              <a:rPr kumimoji="1" lang="en-GB" altLang="ja-JP" sz="2000" b="1" dirty="0">
                <a:latin typeface="Montserrat Semi Bold" panose="00000700000000000000" pitchFamily="50" charset="0"/>
                <a:ea typeface="游ゴシック"/>
              </a:rPr>
              <a:t> </a:t>
            </a:r>
            <a:r>
              <a:rPr lang="en-GB" altLang="ja-JP" sz="2000" b="1" dirty="0">
                <a:latin typeface="Montserrat Semi Bold" panose="00000700000000000000" pitchFamily="50" charset="0"/>
                <a:ea typeface="游ゴシック"/>
              </a:rPr>
              <a:t>City</a:t>
            </a:r>
            <a:r>
              <a:rPr kumimoji="1" lang="en-GB" altLang="ja-JP" sz="2000" b="1" dirty="0">
                <a:latin typeface="Montserrat Semi Bold" panose="00000700000000000000" pitchFamily="50" charset="0"/>
                <a:ea typeface="游ゴシック"/>
              </a:rPr>
              <a:t> relationships is:</a:t>
            </a:r>
            <a:endParaRPr kumimoji="1" lang="ja-JP" altLang="en-US" sz="2000" b="1" dirty="0">
              <a:latin typeface="Montserrat Semi Bold" panose="00000700000000000000" pitchFamily="50" charset="0"/>
              <a:ea typeface="游ゴシック"/>
            </a:endParaRPr>
          </a:p>
        </p:txBody>
      </p:sp>
      <p:sp>
        <p:nvSpPr>
          <p:cNvPr id="3" name="TextBox 2">
            <a:extLst>
              <a:ext uri="{FF2B5EF4-FFF2-40B4-BE49-F238E27FC236}">
                <a16:creationId xmlns:a16="http://schemas.microsoft.com/office/drawing/2014/main" id="{760ED742-48F6-3730-FC4F-16D890C1823A}"/>
              </a:ext>
            </a:extLst>
          </p:cNvPr>
          <p:cNvSpPr txBox="1"/>
          <p:nvPr/>
        </p:nvSpPr>
        <p:spPr>
          <a:xfrm>
            <a:off x="2854975" y="207972"/>
            <a:ext cx="6482039" cy="861774"/>
          </a:xfrm>
          <a:prstGeom prst="rect">
            <a:avLst/>
          </a:prstGeom>
          <a:noFill/>
        </p:spPr>
        <p:txBody>
          <a:bodyPr wrap="square" rtlCol="0">
            <a:spAutoFit/>
          </a:bodyPr>
          <a:lstStyle/>
          <a:p>
            <a:pPr algn="ctr"/>
            <a:r>
              <a:rPr kumimoji="1" lang="en-GB" altLang="ja-JP" sz="5000" dirty="0">
                <a:solidFill>
                  <a:schemeClr val="bg1"/>
                </a:solidFill>
                <a:latin typeface="Montserrat Semi Bold" panose="00000700000000000000" pitchFamily="50" charset="0"/>
              </a:rPr>
              <a:t>Youth Perceptions</a:t>
            </a:r>
            <a:endParaRPr kumimoji="1" lang="ja-JP" altLang="en-US" sz="5000" dirty="0">
              <a:solidFill>
                <a:schemeClr val="bg1"/>
              </a:solidFill>
              <a:latin typeface="Montserrat Semi Bold" panose="00000700000000000000" pitchFamily="50" charset="0"/>
            </a:endParaRPr>
          </a:p>
        </p:txBody>
      </p:sp>
      <p:sp>
        <p:nvSpPr>
          <p:cNvPr id="5" name="TextBox 4">
            <a:extLst>
              <a:ext uri="{FF2B5EF4-FFF2-40B4-BE49-F238E27FC236}">
                <a16:creationId xmlns:a16="http://schemas.microsoft.com/office/drawing/2014/main" id="{B5D8CE0D-D710-D1DA-7651-A8BD2B78182B}"/>
              </a:ext>
            </a:extLst>
          </p:cNvPr>
          <p:cNvSpPr txBox="1"/>
          <p:nvPr/>
        </p:nvSpPr>
        <p:spPr>
          <a:xfrm>
            <a:off x="775281" y="2156209"/>
            <a:ext cx="10991846" cy="5232202"/>
          </a:xfrm>
          <a:prstGeom prst="rect">
            <a:avLst/>
          </a:prstGeom>
          <a:noFill/>
        </p:spPr>
        <p:txBody>
          <a:bodyPr wrap="square" rtlCol="0">
            <a:spAutoFit/>
          </a:bodyPr>
          <a:lstStyle/>
          <a:p>
            <a:pPr marL="285750" indent="-285750">
              <a:buFont typeface="Arial" panose="020B0604020202020204" pitchFamily="34" charset="0"/>
              <a:buChar char="•"/>
            </a:pPr>
            <a:r>
              <a:rPr kumimoji="1" lang="en-GB" altLang="ja-JP" sz="2000" dirty="0">
                <a:latin typeface="Montserrat Ultra Light" panose="00000300000000000000" pitchFamily="50" charset="0"/>
              </a:rPr>
              <a:t>“A city with a partnership with others around the world that are similar or resolving </a:t>
            </a:r>
            <a:r>
              <a:rPr lang="en-GB" altLang="ja-JP" sz="2000" dirty="0">
                <a:latin typeface="Montserrat Ultra Light" panose="00000300000000000000" pitchFamily="50" charset="0"/>
              </a:rPr>
              <a:t>similar issues”</a:t>
            </a:r>
          </a:p>
          <a:p>
            <a:pPr marL="285750" indent="-285750">
              <a:buFont typeface="Arial" panose="020B0604020202020204" pitchFamily="34" charset="0"/>
              <a:buChar char="•"/>
            </a:pPr>
            <a:r>
              <a:rPr kumimoji="1" lang="en-GB" altLang="ja-JP" sz="2000" dirty="0">
                <a:latin typeface="Montserrat Ultra Light" panose="00000300000000000000" pitchFamily="50" charset="0"/>
              </a:rPr>
              <a:t>“Cit</a:t>
            </a:r>
            <a:r>
              <a:rPr lang="en-GB" altLang="ja-JP" sz="2000" dirty="0">
                <a:latin typeface="Montserrat Ultra Light" panose="00000300000000000000" pitchFamily="50" charset="0"/>
              </a:rPr>
              <a:t>y’s that have some kind of a relationship in terms of sharing culture?”</a:t>
            </a:r>
          </a:p>
          <a:p>
            <a:pPr marL="285750" indent="-285750">
              <a:buFont typeface="Arial" panose="020B0604020202020204" pitchFamily="34" charset="0"/>
              <a:buChar char="•"/>
            </a:pPr>
            <a:r>
              <a:rPr lang="en-GB" altLang="ja-JP" sz="2000" dirty="0">
                <a:latin typeface="Montserrat Ultra Light" panose="00000300000000000000" pitchFamily="50" charset="0"/>
              </a:rPr>
              <a:t>“Like a partnership of something”</a:t>
            </a:r>
          </a:p>
          <a:p>
            <a:pPr marL="285750" indent="-285750">
              <a:buFont typeface="Arial" panose="020B0604020202020204" pitchFamily="34" charset="0"/>
              <a:buChar char="•"/>
            </a:pPr>
            <a:r>
              <a:rPr kumimoji="1" lang="en-GB" altLang="ja-JP" sz="2000" dirty="0">
                <a:latin typeface="Montserrat Ultra Light" panose="00000300000000000000" pitchFamily="50" charset="0"/>
              </a:rPr>
              <a:t>“Potentially pairing up cities that have similar size </a:t>
            </a:r>
            <a:r>
              <a:rPr lang="en-GB" altLang="ja-JP" sz="2000" dirty="0">
                <a:latin typeface="Montserrat Ultra Light" panose="00000300000000000000" pitchFamily="50" charset="0"/>
              </a:rPr>
              <a:t>ratios or issues that they collectively face so that we can brainstorm solutions as a wider collective?”</a:t>
            </a:r>
          </a:p>
          <a:p>
            <a:pPr marL="285750" indent="-285750">
              <a:buFont typeface="Arial" panose="020B0604020202020204" pitchFamily="34" charset="0"/>
              <a:buChar char="•"/>
            </a:pPr>
            <a:r>
              <a:rPr lang="en-GB" altLang="ja-JP" sz="2000" dirty="0">
                <a:latin typeface="Montserrat Ultra Light" panose="00000300000000000000" pitchFamily="50" charset="0"/>
              </a:rPr>
              <a:t>“No idea”</a:t>
            </a:r>
          </a:p>
          <a:p>
            <a:pPr marL="285750" indent="-285750">
              <a:buFont typeface="Arial" panose="020B0604020202020204" pitchFamily="34" charset="0"/>
              <a:buChar char="•"/>
            </a:pPr>
            <a:r>
              <a:rPr lang="en-GB" altLang="ja-JP" sz="2000" dirty="0">
                <a:latin typeface="Montserrat Ultra Light" panose="00000300000000000000" pitchFamily="50" charset="0"/>
              </a:rPr>
              <a:t>“It’s a mutual partnership between two cities in order to promote one another while also encouraging cultural awareness and helpfully city planning or infrastructure ideas.”</a:t>
            </a:r>
          </a:p>
          <a:p>
            <a:pPr marL="285750" indent="-285750">
              <a:buFont typeface="Arial" panose="020B0604020202020204" pitchFamily="34" charset="0"/>
              <a:buChar char="•"/>
            </a:pPr>
            <a:r>
              <a:rPr lang="en-GB" altLang="ja-JP" sz="2000" dirty="0">
                <a:latin typeface="Montserrat Ultra Light" panose="00000300000000000000" pitchFamily="50" charset="0"/>
              </a:rPr>
              <a:t>“Not sure”</a:t>
            </a:r>
          </a:p>
          <a:p>
            <a:pPr marL="285750" indent="-285750">
              <a:buFont typeface="Arial" panose="020B0604020202020204" pitchFamily="34" charset="0"/>
              <a:buChar char="•"/>
            </a:pPr>
            <a:r>
              <a:rPr lang="en-GB" altLang="ja-JP" sz="2000" dirty="0">
                <a:latin typeface="Montserrat Ultra Light" panose="00000300000000000000" pitchFamily="50" charset="0"/>
              </a:rPr>
              <a:t>“A city in another country which is same as one here”</a:t>
            </a:r>
          </a:p>
          <a:p>
            <a:pPr marL="285750" indent="-285750">
              <a:buFont typeface="Arial" panose="020B0604020202020204" pitchFamily="34" charset="0"/>
              <a:buChar char="•"/>
            </a:pPr>
            <a:r>
              <a:rPr lang="en-GB" altLang="ja-JP" sz="2000" dirty="0">
                <a:latin typeface="Montserrat Ultra Light" panose="00000300000000000000" pitchFamily="50" charset="0"/>
              </a:rPr>
              <a:t>“Cities financially connected”</a:t>
            </a:r>
          </a:p>
          <a:p>
            <a:pPr marL="285750" indent="-285750">
              <a:buFont typeface="Arial" panose="020B0604020202020204" pitchFamily="34" charset="0"/>
              <a:buChar char="•"/>
            </a:pPr>
            <a:r>
              <a:rPr lang="en-GB" altLang="ja-JP" sz="2000" dirty="0">
                <a:latin typeface="Montserrat Ultra Light" panose="00000300000000000000" pitchFamily="50" charset="0"/>
              </a:rPr>
              <a:t>“No idea”</a:t>
            </a:r>
          </a:p>
          <a:p>
            <a:endParaRPr lang="en-GB" altLang="ja-JP" dirty="0"/>
          </a:p>
          <a:p>
            <a:pPr marL="285750" indent="-285750">
              <a:buFont typeface="Arial" panose="020B0604020202020204" pitchFamily="34" charset="0"/>
              <a:buChar char="•"/>
            </a:pPr>
            <a:endParaRPr lang="en-GB" altLang="ja-JP" dirty="0"/>
          </a:p>
          <a:p>
            <a:pPr marL="285750" indent="-285750">
              <a:buFont typeface="Arial" panose="020B0604020202020204" pitchFamily="34" charset="0"/>
              <a:buChar char="•"/>
            </a:pPr>
            <a:endParaRPr kumimoji="1" lang="ja-JP" altLang="en-US" dirty="0"/>
          </a:p>
        </p:txBody>
      </p:sp>
    </p:spTree>
    <p:extLst>
      <p:ext uri="{BB962C8B-B14F-4D97-AF65-F5344CB8AC3E}">
        <p14:creationId xmlns:p14="http://schemas.microsoft.com/office/powerpoint/2010/main" val="2394484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5103FA-3C24-37C1-C17C-CD1176FE01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760ED742-48F6-3730-FC4F-16D890C1823A}"/>
              </a:ext>
            </a:extLst>
          </p:cNvPr>
          <p:cNvSpPr txBox="1"/>
          <p:nvPr/>
        </p:nvSpPr>
        <p:spPr>
          <a:xfrm>
            <a:off x="1477818" y="370431"/>
            <a:ext cx="9004206" cy="707886"/>
          </a:xfrm>
          <a:prstGeom prst="rect">
            <a:avLst/>
          </a:prstGeom>
          <a:noFill/>
        </p:spPr>
        <p:txBody>
          <a:bodyPr wrap="square" lIns="91440" tIns="45720" rIns="91440" bIns="45720" rtlCol="0" anchor="t">
            <a:spAutoFit/>
          </a:bodyPr>
          <a:lstStyle/>
          <a:p>
            <a:pPr algn="ctr"/>
            <a:r>
              <a:rPr lang="en-GB" altLang="ja-JP" sz="4000" dirty="0">
                <a:solidFill>
                  <a:schemeClr val="bg1"/>
                </a:solidFill>
                <a:latin typeface="Montserrat Semi Bold"/>
                <a:ea typeface="游ゴシック"/>
              </a:rPr>
              <a:t>Personal Perceptions From Youth</a:t>
            </a:r>
            <a:endParaRPr lang="en-US" altLang="ja-JP" sz="4000" dirty="0">
              <a:solidFill>
                <a:schemeClr val="bg1"/>
              </a:solidFill>
            </a:endParaRPr>
          </a:p>
        </p:txBody>
      </p:sp>
      <p:sp>
        <p:nvSpPr>
          <p:cNvPr id="5" name="TextBox 4">
            <a:extLst>
              <a:ext uri="{FF2B5EF4-FFF2-40B4-BE49-F238E27FC236}">
                <a16:creationId xmlns:a16="http://schemas.microsoft.com/office/drawing/2014/main" id="{73253494-98BF-565A-F1FC-2AFDEDD0BB05}"/>
              </a:ext>
            </a:extLst>
          </p:cNvPr>
          <p:cNvSpPr txBox="1"/>
          <p:nvPr/>
        </p:nvSpPr>
        <p:spPr>
          <a:xfrm>
            <a:off x="970370" y="1441132"/>
            <a:ext cx="4688305"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Montserrat Ultra Light" panose="00000300000000000000" pitchFamily="50" charset="0"/>
                <a:cs typeface="Arial"/>
              </a:rPr>
              <a:t>"A sister city is a long-term relationship between two cities/towns/regions in different countries. The benefits of sister cities are local-to-global connections allowing for an array of potential opportunities."</a:t>
            </a:r>
            <a:endParaRPr lang="en-US" sz="2000" dirty="0">
              <a:latin typeface="Montserrat Ultra Light" panose="00000300000000000000" pitchFamily="50" charset="0"/>
            </a:endParaRPr>
          </a:p>
        </p:txBody>
      </p:sp>
      <p:sp>
        <p:nvSpPr>
          <p:cNvPr id="7" name="TextBox 6">
            <a:extLst>
              <a:ext uri="{FF2B5EF4-FFF2-40B4-BE49-F238E27FC236}">
                <a16:creationId xmlns:a16="http://schemas.microsoft.com/office/drawing/2014/main" id="{26C04C5D-C342-B268-C520-301EAB51A1E1}"/>
              </a:ext>
            </a:extLst>
          </p:cNvPr>
          <p:cNvSpPr txBox="1"/>
          <p:nvPr/>
        </p:nvSpPr>
        <p:spPr>
          <a:xfrm>
            <a:off x="930266" y="3783233"/>
            <a:ext cx="4728409"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Montserrat Ultra Light" panose="00000300000000000000" pitchFamily="50" charset="0"/>
                <a:cs typeface="Arial"/>
              </a:rPr>
              <a:t>"I think a sister city is a city that has a relationship with other schools in different cities to learn about other cultures from different countries. We learn about different cultures and languages to be able to communicate with each other, and so we can make new friends in different countries."</a:t>
            </a:r>
            <a:br>
              <a:rPr lang="en-US" sz="2000" dirty="0">
                <a:latin typeface="Montserrat Ultra Light" panose="00000300000000000000" pitchFamily="50" charset="0"/>
                <a:cs typeface="Arial"/>
              </a:rPr>
            </a:br>
            <a:endParaRPr lang="en-US" sz="2000" dirty="0">
              <a:latin typeface="Montserrat Ultra Light" panose="00000300000000000000" pitchFamily="50" charset="0"/>
            </a:endParaRPr>
          </a:p>
        </p:txBody>
      </p:sp>
      <p:sp>
        <p:nvSpPr>
          <p:cNvPr id="11" name="TextBox 10">
            <a:extLst>
              <a:ext uri="{FF2B5EF4-FFF2-40B4-BE49-F238E27FC236}">
                <a16:creationId xmlns:a16="http://schemas.microsoft.com/office/drawing/2014/main" id="{C3FBF702-B601-842F-A75F-BD9F2DE80D87}"/>
              </a:ext>
            </a:extLst>
          </p:cNvPr>
          <p:cNvSpPr txBox="1"/>
          <p:nvPr/>
        </p:nvSpPr>
        <p:spPr>
          <a:xfrm>
            <a:off x="6317085" y="2198183"/>
            <a:ext cx="5216505"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Montserrat Ultra Light" panose="00000300000000000000" pitchFamily="50" charset="0"/>
                <a:cs typeface="Arial"/>
              </a:rPr>
              <a:t>"I think a sister city is an established connection to </a:t>
            </a:r>
            <a:r>
              <a:rPr lang="en-US" sz="2000" dirty="0" err="1">
                <a:latin typeface="Montserrat Ultra Light" panose="00000300000000000000" pitchFamily="50" charset="0"/>
                <a:cs typeface="Arial"/>
              </a:rPr>
              <a:t>honour</a:t>
            </a:r>
            <a:r>
              <a:rPr lang="en-US" sz="2000" dirty="0">
                <a:latin typeface="Montserrat Ultra Light" panose="00000300000000000000" pitchFamily="50" charset="0"/>
                <a:cs typeface="Arial"/>
              </a:rPr>
              <a:t> and acknowledge each other’s goodwill between nations. They should have exchanges, events and learning about the other city and consistent updates on why their relationship is important ESPECIALLY amongst the youth. There should opportunities for people to travel to their sister city as well."</a:t>
            </a:r>
            <a:endParaRPr lang="en-US" sz="2000" dirty="0">
              <a:latin typeface="Montserrat Ultra Light" panose="00000300000000000000" pitchFamily="50" charset="0"/>
            </a:endParaRPr>
          </a:p>
        </p:txBody>
      </p:sp>
    </p:spTree>
    <p:extLst>
      <p:ext uri="{BB962C8B-B14F-4D97-AF65-F5344CB8AC3E}">
        <p14:creationId xmlns:p14="http://schemas.microsoft.com/office/powerpoint/2010/main" val="4274351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499144B-456E-0DFB-54F0-29E21CC5D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952" y="0"/>
            <a:ext cx="12566952" cy="6858000"/>
          </a:xfrm>
          <a:prstGeom prst="rect">
            <a:avLst/>
          </a:prstGeom>
        </p:spPr>
      </p:pic>
      <p:sp>
        <p:nvSpPr>
          <p:cNvPr id="3" name="TextBox 2">
            <a:extLst>
              <a:ext uri="{FF2B5EF4-FFF2-40B4-BE49-F238E27FC236}">
                <a16:creationId xmlns:a16="http://schemas.microsoft.com/office/drawing/2014/main" id="{760ED742-48F6-3730-FC4F-16D890C1823A}"/>
              </a:ext>
            </a:extLst>
          </p:cNvPr>
          <p:cNvSpPr txBox="1"/>
          <p:nvPr/>
        </p:nvSpPr>
        <p:spPr>
          <a:xfrm>
            <a:off x="4042731" y="150549"/>
            <a:ext cx="4106537" cy="861774"/>
          </a:xfrm>
          <a:prstGeom prst="rect">
            <a:avLst/>
          </a:prstGeom>
          <a:noFill/>
        </p:spPr>
        <p:txBody>
          <a:bodyPr wrap="square" rtlCol="0">
            <a:spAutoFit/>
          </a:bodyPr>
          <a:lstStyle/>
          <a:p>
            <a:pPr algn="ctr"/>
            <a:r>
              <a:rPr lang="en-GB" altLang="ja-JP" sz="5000" dirty="0">
                <a:solidFill>
                  <a:schemeClr val="bg1"/>
                </a:solidFill>
                <a:latin typeface="Montserrat Semi Bold" panose="00000700000000000000" pitchFamily="50" charset="0"/>
              </a:rPr>
              <a:t>Conclusions</a:t>
            </a:r>
            <a:endParaRPr kumimoji="1" lang="ja-JP" altLang="en-US" sz="5000">
              <a:solidFill>
                <a:schemeClr val="bg1"/>
              </a:solidFill>
              <a:latin typeface="Montserrat Semi Bold" panose="00000700000000000000" pitchFamily="50" charset="0"/>
            </a:endParaRPr>
          </a:p>
        </p:txBody>
      </p:sp>
      <p:sp>
        <p:nvSpPr>
          <p:cNvPr id="2" name="TextBox 1">
            <a:extLst>
              <a:ext uri="{FF2B5EF4-FFF2-40B4-BE49-F238E27FC236}">
                <a16:creationId xmlns:a16="http://schemas.microsoft.com/office/drawing/2014/main" id="{B9EFC465-77F7-E6E7-5207-D5D13C6A1BE1}"/>
              </a:ext>
            </a:extLst>
          </p:cNvPr>
          <p:cNvSpPr txBox="1"/>
          <p:nvPr/>
        </p:nvSpPr>
        <p:spPr>
          <a:xfrm>
            <a:off x="3758926" y="1242116"/>
            <a:ext cx="4299195" cy="646331"/>
          </a:xfrm>
          <a:prstGeom prst="rect">
            <a:avLst/>
          </a:prstGeom>
          <a:noFill/>
        </p:spPr>
        <p:txBody>
          <a:bodyPr wrap="square" lIns="91440" tIns="45720" rIns="91440" bIns="45720" rtlCol="0" anchor="t">
            <a:spAutoFit/>
          </a:bodyPr>
          <a:lstStyle/>
          <a:p>
            <a:pPr algn="ctr"/>
            <a:r>
              <a:rPr kumimoji="1" lang="en-GB" altLang="ja-JP" sz="3600" b="1" dirty="0">
                <a:latin typeface="Montserrat Ultra Light" panose="00000300000000000000" pitchFamily="50" charset="0"/>
                <a:ea typeface="游ゴシック"/>
              </a:rPr>
              <a:t>Key Findings:</a:t>
            </a:r>
            <a:endParaRPr lang="ja-JP" altLang="en-US" sz="3600" b="1" dirty="0">
              <a:latin typeface="Montserrat Ultra Light" panose="00000300000000000000" pitchFamily="50" charset="0"/>
              <a:ea typeface="游ゴシック"/>
            </a:endParaRPr>
          </a:p>
        </p:txBody>
      </p:sp>
      <p:sp>
        <p:nvSpPr>
          <p:cNvPr id="7" name="TextBox 6">
            <a:extLst>
              <a:ext uri="{FF2B5EF4-FFF2-40B4-BE49-F238E27FC236}">
                <a16:creationId xmlns:a16="http://schemas.microsoft.com/office/drawing/2014/main" id="{7184C8D2-9098-14A2-2625-19C641A5B100}"/>
              </a:ext>
            </a:extLst>
          </p:cNvPr>
          <p:cNvSpPr txBox="1"/>
          <p:nvPr/>
        </p:nvSpPr>
        <p:spPr>
          <a:xfrm>
            <a:off x="537361" y="1805320"/>
            <a:ext cx="10742323" cy="5416868"/>
          </a:xfrm>
          <a:prstGeom prst="rect">
            <a:avLst/>
          </a:prstGeom>
          <a:noFill/>
        </p:spPr>
        <p:txBody>
          <a:bodyPr wrap="square" lIns="91440" tIns="45720" rIns="91440" bIns="45720" anchor="t">
            <a:spAutoFit/>
          </a:bodyPr>
          <a:lstStyle/>
          <a:p>
            <a:pPr marL="285750" indent="-285750">
              <a:buFont typeface="Arial"/>
              <a:buChar char="•"/>
            </a:pPr>
            <a:r>
              <a:rPr lang="en-GB" altLang="ja-JP" sz="2200" dirty="0">
                <a:latin typeface="Montserrat Ultra Light" panose="00000300000000000000" pitchFamily="50" charset="0"/>
                <a:ea typeface="游ゴシック"/>
              </a:rPr>
              <a:t>There is an evident need to raise youth awareness for Sister Cities within Aotearoa New Zealand.  </a:t>
            </a:r>
            <a:endParaRPr lang="en-GB" sz="2200" dirty="0">
              <a:latin typeface="Montserrat Ultra Light" panose="00000300000000000000" pitchFamily="50" charset="0"/>
              <a:ea typeface="游ゴシック"/>
            </a:endParaRPr>
          </a:p>
          <a:p>
            <a:endParaRPr lang="en-GB" altLang="ja-JP" sz="2200" dirty="0">
              <a:latin typeface="Montserrat Ultra Light" panose="00000300000000000000" pitchFamily="50" charset="0"/>
              <a:ea typeface="游ゴシック"/>
            </a:endParaRPr>
          </a:p>
          <a:p>
            <a:pPr marL="285750" indent="-285750">
              <a:buFont typeface="Arial"/>
              <a:buChar char="•"/>
            </a:pPr>
            <a:r>
              <a:rPr lang="en-GB" altLang="ja-JP" sz="2200" dirty="0">
                <a:latin typeface="Montserrat Ultra Light" panose="00000300000000000000" pitchFamily="50" charset="0"/>
                <a:ea typeface="游ゴシック"/>
              </a:rPr>
              <a:t>Results show that a large portion of youth have never heard of sister cities before.</a:t>
            </a:r>
          </a:p>
          <a:p>
            <a:pPr marL="285750" indent="-285750">
              <a:buFont typeface="Arial"/>
              <a:buChar char="•"/>
            </a:pPr>
            <a:endParaRPr lang="en-GB" altLang="ja-JP" sz="2200" dirty="0">
              <a:latin typeface="Montserrat Ultra Light" panose="00000300000000000000" pitchFamily="50" charset="0"/>
              <a:ea typeface="游ゴシック"/>
            </a:endParaRPr>
          </a:p>
          <a:p>
            <a:pPr marL="285750" indent="-285750">
              <a:buFont typeface="Arial"/>
              <a:buChar char="•"/>
            </a:pPr>
            <a:r>
              <a:rPr lang="en-GB" altLang="ja-JP" sz="2200" dirty="0">
                <a:latin typeface="Montserrat Ultra Light" panose="00000300000000000000" pitchFamily="50" charset="0"/>
                <a:ea typeface="游ゴシック"/>
              </a:rPr>
              <a:t>Youth appear </a:t>
            </a:r>
            <a:r>
              <a:rPr kumimoji="1" lang="en-GB" altLang="ja-JP" sz="2200" dirty="0">
                <a:latin typeface="Montserrat Ultra Light" panose="00000300000000000000" pitchFamily="50" charset="0"/>
                <a:ea typeface="游ゴシック"/>
              </a:rPr>
              <a:t>to have little confidence in their knowledge of what a Sister City does</a:t>
            </a:r>
          </a:p>
          <a:p>
            <a:pPr marL="285750" indent="-285750">
              <a:buFont typeface="Arial"/>
              <a:buChar char="•"/>
            </a:pPr>
            <a:endParaRPr lang="en-GB" altLang="ja-JP" sz="2200" dirty="0">
              <a:latin typeface="Montserrat Ultra Light" panose="00000300000000000000" pitchFamily="50" charset="0"/>
              <a:ea typeface="游ゴシック"/>
            </a:endParaRPr>
          </a:p>
          <a:p>
            <a:pPr marL="285750" indent="-285750">
              <a:buFont typeface="Arial"/>
              <a:buChar char="•"/>
            </a:pPr>
            <a:r>
              <a:rPr lang="en-GB" altLang="ja-JP" sz="2200" dirty="0">
                <a:latin typeface="Montserrat Ultra Light" panose="00000300000000000000" pitchFamily="50" charset="0"/>
                <a:ea typeface="游ゴシック"/>
              </a:rPr>
              <a:t>Some youth do appear to have a strong understanding which could be developed further</a:t>
            </a:r>
          </a:p>
          <a:p>
            <a:endParaRPr lang="en-GB" altLang="ja-JP" sz="2200" dirty="0">
              <a:latin typeface="Montserrat Ultra Light" panose="00000300000000000000" pitchFamily="50" charset="0"/>
              <a:ea typeface="游ゴシック"/>
            </a:endParaRPr>
          </a:p>
          <a:p>
            <a:pPr marL="285750" indent="-285750">
              <a:buFont typeface="Arial"/>
              <a:buChar char="•"/>
            </a:pPr>
            <a:r>
              <a:rPr lang="en-GB" altLang="ja-JP" sz="2200" dirty="0">
                <a:latin typeface="Montserrat Ultra Light" panose="00000300000000000000" pitchFamily="50" charset="0"/>
                <a:ea typeface="游ゴシック"/>
              </a:rPr>
              <a:t>What can we do to increase youth participation in sister cities within Aotearoa New Zealand?</a:t>
            </a:r>
          </a:p>
          <a:p>
            <a:endParaRPr lang="en-GB" altLang="ja-JP" sz="2000" dirty="0">
              <a:ea typeface="游ゴシック"/>
            </a:endParaRPr>
          </a:p>
          <a:p>
            <a:endParaRPr lang="en-GB" altLang="ja-JP" dirty="0">
              <a:ea typeface="游ゴシック"/>
            </a:endParaRPr>
          </a:p>
        </p:txBody>
      </p:sp>
      <p:sp>
        <p:nvSpPr>
          <p:cNvPr id="9" name="TextBox 8">
            <a:extLst>
              <a:ext uri="{FF2B5EF4-FFF2-40B4-BE49-F238E27FC236}">
                <a16:creationId xmlns:a16="http://schemas.microsoft.com/office/drawing/2014/main" id="{5A928131-9937-060B-84AD-DF08DE87C851}"/>
              </a:ext>
            </a:extLst>
          </p:cNvPr>
          <p:cNvSpPr txBox="1"/>
          <p:nvPr/>
        </p:nvSpPr>
        <p:spPr>
          <a:xfrm>
            <a:off x="1181819" y="2001328"/>
            <a:ext cx="184731" cy="369332"/>
          </a:xfrm>
          <a:prstGeom prst="rect">
            <a:avLst/>
          </a:prstGeom>
          <a:noFill/>
        </p:spPr>
        <p:txBody>
          <a:bodyPr wrap="none" lIns="91440" tIns="45720" rIns="91440" bIns="45720" rtlCol="0" anchor="t">
            <a:spAutoFit/>
          </a:bodyPr>
          <a:lstStyle/>
          <a:p>
            <a:endParaRPr lang="en-GB" altLang="ja-JP">
              <a:ea typeface="游ゴシック"/>
            </a:endParaRPr>
          </a:p>
        </p:txBody>
      </p:sp>
    </p:spTree>
    <p:extLst>
      <p:ext uri="{BB962C8B-B14F-4D97-AF65-F5344CB8AC3E}">
        <p14:creationId xmlns:p14="http://schemas.microsoft.com/office/powerpoint/2010/main" val="4022407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CA30E9-6638-CBC2-563D-3EB0FB07FA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12523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able&#10;&#10;Description automatically generated">
            <a:extLst>
              <a:ext uri="{FF2B5EF4-FFF2-40B4-BE49-F238E27FC236}">
                <a16:creationId xmlns:a16="http://schemas.microsoft.com/office/drawing/2014/main" id="{3A109C1B-2FD1-FABB-FCB8-32DBAEBFB6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77300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3F0ECA03-7649-3FD4-36CF-AC251FDB6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14777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F4448E-071D-FF2D-4E81-A1824E0970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11" y="0"/>
            <a:ext cx="12303211" cy="6858000"/>
          </a:xfrm>
          <a:prstGeom prst="rect">
            <a:avLst/>
          </a:prstGeom>
        </p:spPr>
      </p:pic>
      <p:sp>
        <p:nvSpPr>
          <p:cNvPr id="2" name="TextBox 1">
            <a:extLst>
              <a:ext uri="{FF2B5EF4-FFF2-40B4-BE49-F238E27FC236}">
                <a16:creationId xmlns:a16="http://schemas.microsoft.com/office/drawing/2014/main" id="{B32330C1-D5EB-A949-0577-F9B7B3065A3B}"/>
              </a:ext>
            </a:extLst>
          </p:cNvPr>
          <p:cNvSpPr txBox="1"/>
          <p:nvPr/>
        </p:nvSpPr>
        <p:spPr>
          <a:xfrm>
            <a:off x="3567633" y="4331855"/>
            <a:ext cx="4945521" cy="523220"/>
          </a:xfrm>
          <a:prstGeom prst="rect">
            <a:avLst/>
          </a:prstGeom>
          <a:noFill/>
        </p:spPr>
        <p:txBody>
          <a:bodyPr wrap="none" rtlCol="0">
            <a:spAutoFit/>
          </a:bodyPr>
          <a:lstStyle/>
          <a:p>
            <a:r>
              <a:rPr kumimoji="1" lang="en-GB" altLang="ja-JP" sz="2800" dirty="0">
                <a:latin typeface="Montserrat Semi Bold" panose="00000700000000000000" pitchFamily="50" charset="0"/>
              </a:rPr>
              <a:t>Global Cities New Zealand</a:t>
            </a:r>
            <a:endParaRPr kumimoji="1" lang="ja-JP" altLang="en-US" sz="2800" dirty="0">
              <a:latin typeface="Montserrat Semi Bold" panose="00000700000000000000" pitchFamily="50" charset="0"/>
            </a:endParaRPr>
          </a:p>
        </p:txBody>
      </p:sp>
    </p:spTree>
    <p:extLst>
      <p:ext uri="{BB962C8B-B14F-4D97-AF65-F5344CB8AC3E}">
        <p14:creationId xmlns:p14="http://schemas.microsoft.com/office/powerpoint/2010/main" val="4048228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295584-7187-C119-0A44-6C977E9BF5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90CCB004-7C0F-E686-83F4-60C94D1EE570}"/>
              </a:ext>
            </a:extLst>
          </p:cNvPr>
          <p:cNvSpPr txBox="1"/>
          <p:nvPr/>
        </p:nvSpPr>
        <p:spPr>
          <a:xfrm>
            <a:off x="2436961" y="140805"/>
            <a:ext cx="7315200" cy="923330"/>
          </a:xfrm>
          <a:prstGeom prst="rect">
            <a:avLst/>
          </a:prstGeom>
          <a:noFill/>
        </p:spPr>
        <p:txBody>
          <a:bodyPr wrap="square" rtlCol="0">
            <a:spAutoFit/>
          </a:bodyPr>
          <a:lstStyle/>
          <a:p>
            <a:pPr algn="ctr"/>
            <a:r>
              <a:rPr kumimoji="1" lang="en-GB" altLang="ja-JP" sz="5400" dirty="0">
                <a:solidFill>
                  <a:schemeClr val="bg1"/>
                </a:solidFill>
                <a:latin typeface="Montserrat Semi Bold" panose="00000700000000000000" pitchFamily="50" charset="0"/>
              </a:rPr>
              <a:t>Survey Respondents </a:t>
            </a:r>
            <a:endParaRPr kumimoji="1" lang="ja-JP" altLang="en-US" sz="5400">
              <a:solidFill>
                <a:schemeClr val="bg1"/>
              </a:solidFill>
              <a:latin typeface="Montserrat Semi Bold" panose="00000700000000000000" pitchFamily="50" charset="0"/>
            </a:endParaRPr>
          </a:p>
        </p:txBody>
      </p:sp>
      <p:pic>
        <p:nvPicPr>
          <p:cNvPr id="8" name="image7.png">
            <a:extLst>
              <a:ext uri="{FF2B5EF4-FFF2-40B4-BE49-F238E27FC236}">
                <a16:creationId xmlns:a16="http://schemas.microsoft.com/office/drawing/2014/main" id="{ADB6E1A7-2316-CF1C-492A-940E4530C663}"/>
              </a:ext>
            </a:extLst>
          </p:cNvPr>
          <p:cNvPicPr/>
          <p:nvPr/>
        </p:nvPicPr>
        <p:blipFill rotWithShape="1">
          <a:blip r:embed="rId4"/>
          <a:srcRect l="16907" t="10018" r="16960" b="7439"/>
          <a:stretch/>
        </p:blipFill>
        <p:spPr>
          <a:xfrm>
            <a:off x="334057" y="2810583"/>
            <a:ext cx="2739775" cy="2605701"/>
          </a:xfrm>
          <a:prstGeom prst="rect">
            <a:avLst/>
          </a:prstGeom>
          <a:ln/>
        </p:spPr>
      </p:pic>
      <p:pic>
        <p:nvPicPr>
          <p:cNvPr id="9" name="image3.png">
            <a:extLst>
              <a:ext uri="{FF2B5EF4-FFF2-40B4-BE49-F238E27FC236}">
                <a16:creationId xmlns:a16="http://schemas.microsoft.com/office/drawing/2014/main" id="{E47D5C5E-4B9A-7AD9-B4DB-021191E05828}"/>
              </a:ext>
            </a:extLst>
          </p:cNvPr>
          <p:cNvPicPr/>
          <p:nvPr/>
        </p:nvPicPr>
        <p:blipFill rotWithShape="1">
          <a:blip r:embed="rId5"/>
          <a:srcRect l="8170" r="5049"/>
          <a:stretch/>
        </p:blipFill>
        <p:spPr>
          <a:xfrm>
            <a:off x="3073832" y="2810583"/>
            <a:ext cx="2210453" cy="2605701"/>
          </a:xfrm>
          <a:prstGeom prst="rect">
            <a:avLst/>
          </a:prstGeom>
          <a:ln/>
        </p:spPr>
      </p:pic>
      <p:pic>
        <p:nvPicPr>
          <p:cNvPr id="10" name="image1.png">
            <a:extLst>
              <a:ext uri="{FF2B5EF4-FFF2-40B4-BE49-F238E27FC236}">
                <a16:creationId xmlns:a16="http://schemas.microsoft.com/office/drawing/2014/main" id="{ACF9012C-8251-ED3F-FB0D-BA4087F4ABFD}"/>
              </a:ext>
            </a:extLst>
          </p:cNvPr>
          <p:cNvPicPr/>
          <p:nvPr/>
        </p:nvPicPr>
        <p:blipFill rotWithShape="1">
          <a:blip r:embed="rId6"/>
          <a:srcRect l="16222" r="18923"/>
          <a:stretch/>
        </p:blipFill>
        <p:spPr>
          <a:xfrm>
            <a:off x="5272353" y="2807339"/>
            <a:ext cx="1409984" cy="2605701"/>
          </a:xfrm>
          <a:prstGeom prst="rect">
            <a:avLst/>
          </a:prstGeom>
          <a:ln/>
        </p:spPr>
      </p:pic>
      <p:pic>
        <p:nvPicPr>
          <p:cNvPr id="11" name="image4.png">
            <a:extLst>
              <a:ext uri="{FF2B5EF4-FFF2-40B4-BE49-F238E27FC236}">
                <a16:creationId xmlns:a16="http://schemas.microsoft.com/office/drawing/2014/main" id="{A79F833D-AEDB-36F2-8FB4-D9C037A2F9C3}"/>
              </a:ext>
            </a:extLst>
          </p:cNvPr>
          <p:cNvPicPr/>
          <p:nvPr/>
        </p:nvPicPr>
        <p:blipFill rotWithShape="1">
          <a:blip r:embed="rId7"/>
          <a:srcRect l="4428" t="8690" r="4035" b="2487"/>
          <a:stretch/>
        </p:blipFill>
        <p:spPr>
          <a:xfrm>
            <a:off x="7125320" y="2991434"/>
            <a:ext cx="2355273" cy="2237509"/>
          </a:xfrm>
          <a:prstGeom prst="rect">
            <a:avLst/>
          </a:prstGeom>
          <a:ln/>
        </p:spPr>
      </p:pic>
      <p:pic>
        <p:nvPicPr>
          <p:cNvPr id="12" name="image5.png">
            <a:extLst>
              <a:ext uri="{FF2B5EF4-FFF2-40B4-BE49-F238E27FC236}">
                <a16:creationId xmlns:a16="http://schemas.microsoft.com/office/drawing/2014/main" id="{71B493EC-653B-076C-6628-78147DF1DC4A}"/>
              </a:ext>
            </a:extLst>
          </p:cNvPr>
          <p:cNvPicPr/>
          <p:nvPr/>
        </p:nvPicPr>
        <p:blipFill>
          <a:blip r:embed="rId8"/>
          <a:srcRect/>
          <a:stretch>
            <a:fillRect/>
          </a:stretch>
        </p:blipFill>
        <p:spPr>
          <a:xfrm>
            <a:off x="9701007" y="2991434"/>
            <a:ext cx="2019428" cy="2315757"/>
          </a:xfrm>
          <a:prstGeom prst="rect">
            <a:avLst/>
          </a:prstGeom>
          <a:ln/>
        </p:spPr>
      </p:pic>
      <p:sp>
        <p:nvSpPr>
          <p:cNvPr id="13" name="TextBox 12">
            <a:extLst>
              <a:ext uri="{FF2B5EF4-FFF2-40B4-BE49-F238E27FC236}">
                <a16:creationId xmlns:a16="http://schemas.microsoft.com/office/drawing/2014/main" id="{9AEA25D6-CB0D-94A1-A89B-E02A89AD4BC2}"/>
              </a:ext>
            </a:extLst>
          </p:cNvPr>
          <p:cNvSpPr txBox="1"/>
          <p:nvPr/>
        </p:nvSpPr>
        <p:spPr>
          <a:xfrm>
            <a:off x="1360352" y="1594578"/>
            <a:ext cx="9468419" cy="707886"/>
          </a:xfrm>
          <a:prstGeom prst="rect">
            <a:avLst/>
          </a:prstGeom>
          <a:noFill/>
        </p:spPr>
        <p:txBody>
          <a:bodyPr wrap="square" rtlCol="0">
            <a:spAutoFit/>
          </a:bodyPr>
          <a:lstStyle/>
          <a:p>
            <a:pPr algn="ctr"/>
            <a:r>
              <a:rPr kumimoji="1" lang="en-GB" altLang="ja-JP" sz="2000" b="1" dirty="0">
                <a:latin typeface="Montserrat Ultra Light" panose="00000300000000000000" pitchFamily="50" charset="0"/>
              </a:rPr>
              <a:t>The survey was distributed through numerous social media platforms. We received a total of 122 respondents across Aotearoa New Zealand.</a:t>
            </a:r>
            <a:endParaRPr kumimoji="1" lang="ja-JP" altLang="en-US" sz="2000" b="1" dirty="0">
              <a:latin typeface="Montserrat Ultra Light" panose="00000300000000000000" pitchFamily="50" charset="0"/>
            </a:endParaRPr>
          </a:p>
        </p:txBody>
      </p:sp>
      <p:cxnSp>
        <p:nvCxnSpPr>
          <p:cNvPr id="15" name="Straight Connector 14">
            <a:extLst>
              <a:ext uri="{FF2B5EF4-FFF2-40B4-BE49-F238E27FC236}">
                <a16:creationId xmlns:a16="http://schemas.microsoft.com/office/drawing/2014/main" id="{4C29741C-AA38-F562-C0D4-EA0A6E0D47CC}"/>
              </a:ext>
            </a:extLst>
          </p:cNvPr>
          <p:cNvCxnSpPr>
            <a:cxnSpLocks/>
          </p:cNvCxnSpPr>
          <p:nvPr/>
        </p:nvCxnSpPr>
        <p:spPr>
          <a:xfrm>
            <a:off x="6904905" y="2796864"/>
            <a:ext cx="0" cy="2774353"/>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CA550B0F-86C7-DF99-5A6F-1FA13B4D5F84}"/>
              </a:ext>
            </a:extLst>
          </p:cNvPr>
          <p:cNvCxnSpPr>
            <a:cxnSpLocks/>
          </p:cNvCxnSpPr>
          <p:nvPr/>
        </p:nvCxnSpPr>
        <p:spPr>
          <a:xfrm flipH="1">
            <a:off x="4377409" y="5571217"/>
            <a:ext cx="254236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74FED20-F680-3330-E66B-11F0B8F6895E}"/>
              </a:ext>
            </a:extLst>
          </p:cNvPr>
          <p:cNvCxnSpPr>
            <a:cxnSpLocks/>
          </p:cNvCxnSpPr>
          <p:nvPr/>
        </p:nvCxnSpPr>
        <p:spPr>
          <a:xfrm flipH="1">
            <a:off x="6898802" y="2810583"/>
            <a:ext cx="2112751" cy="0"/>
          </a:xfrm>
          <a:prstGeom prst="line">
            <a:avLst/>
          </a:prstGeom>
          <a:ln w="28575"/>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85ACDAF7-2C47-151E-9012-CC32B607C834}"/>
              </a:ext>
            </a:extLst>
          </p:cNvPr>
          <p:cNvSpPr txBox="1"/>
          <p:nvPr/>
        </p:nvSpPr>
        <p:spPr>
          <a:xfrm>
            <a:off x="29666" y="5371162"/>
            <a:ext cx="4395159" cy="400110"/>
          </a:xfrm>
          <a:prstGeom prst="rect">
            <a:avLst/>
          </a:prstGeom>
          <a:noFill/>
        </p:spPr>
        <p:txBody>
          <a:bodyPr wrap="square" rtlCol="0">
            <a:spAutoFit/>
          </a:bodyPr>
          <a:lstStyle/>
          <a:p>
            <a:pPr algn="ctr"/>
            <a:r>
              <a:rPr kumimoji="1" lang="en-GB" altLang="ja-JP" sz="2000" b="1" dirty="0">
                <a:latin typeface="Montserrat Ultra Light" panose="00000300000000000000" pitchFamily="50" charset="0"/>
              </a:rPr>
              <a:t>Regions where respondents live</a:t>
            </a:r>
            <a:endParaRPr kumimoji="1" lang="ja-JP" altLang="en-US" sz="2000" b="1" dirty="0">
              <a:latin typeface="Montserrat Ultra Light" panose="00000300000000000000" pitchFamily="50" charset="0"/>
            </a:endParaRPr>
          </a:p>
        </p:txBody>
      </p:sp>
      <p:sp>
        <p:nvSpPr>
          <p:cNvPr id="29" name="TextBox 28">
            <a:extLst>
              <a:ext uri="{FF2B5EF4-FFF2-40B4-BE49-F238E27FC236}">
                <a16:creationId xmlns:a16="http://schemas.microsoft.com/office/drawing/2014/main" id="{58CAC5A4-1CEA-671D-9FE2-654FA407C1E5}"/>
              </a:ext>
            </a:extLst>
          </p:cNvPr>
          <p:cNvSpPr txBox="1"/>
          <p:nvPr/>
        </p:nvSpPr>
        <p:spPr>
          <a:xfrm>
            <a:off x="8455070" y="2593677"/>
            <a:ext cx="3971725" cy="400110"/>
          </a:xfrm>
          <a:prstGeom prst="rect">
            <a:avLst/>
          </a:prstGeom>
          <a:noFill/>
        </p:spPr>
        <p:txBody>
          <a:bodyPr wrap="square" rtlCol="0">
            <a:spAutoFit/>
          </a:bodyPr>
          <a:lstStyle/>
          <a:p>
            <a:pPr algn="ctr"/>
            <a:r>
              <a:rPr lang="en-GB" altLang="ja-JP" sz="2000" b="1" dirty="0">
                <a:latin typeface="Montserrat Ultra Light" panose="00000300000000000000" pitchFamily="50" charset="0"/>
              </a:rPr>
              <a:t>Age of respondents</a:t>
            </a:r>
            <a:endParaRPr kumimoji="1" lang="ja-JP" altLang="en-US" sz="2000" b="1" dirty="0">
              <a:latin typeface="Montserrat Ultra Light" panose="00000300000000000000" pitchFamily="50" charset="0"/>
            </a:endParaRPr>
          </a:p>
        </p:txBody>
      </p:sp>
    </p:spTree>
    <p:extLst>
      <p:ext uri="{BB962C8B-B14F-4D97-AF65-F5344CB8AC3E}">
        <p14:creationId xmlns:p14="http://schemas.microsoft.com/office/powerpoint/2010/main" val="3227070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870158-BC66-EB3C-A219-66C029618E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ECCB6C0-5ED7-0214-8D9A-76F37ABDDDCA}"/>
              </a:ext>
            </a:extLst>
          </p:cNvPr>
          <p:cNvSpPr txBox="1"/>
          <p:nvPr/>
        </p:nvSpPr>
        <p:spPr>
          <a:xfrm>
            <a:off x="2006353" y="128942"/>
            <a:ext cx="8179293" cy="861774"/>
          </a:xfrm>
          <a:prstGeom prst="rect">
            <a:avLst/>
          </a:prstGeom>
          <a:noFill/>
        </p:spPr>
        <p:txBody>
          <a:bodyPr wrap="square" rtlCol="0">
            <a:spAutoFit/>
          </a:bodyPr>
          <a:lstStyle/>
          <a:p>
            <a:pPr algn="ctr"/>
            <a:r>
              <a:rPr kumimoji="1" lang="en-GB" altLang="ja-JP" sz="5000" dirty="0">
                <a:solidFill>
                  <a:schemeClr val="bg1"/>
                </a:solidFill>
                <a:latin typeface="Montserrat Semi Bold" panose="00000700000000000000" pitchFamily="50" charset="0"/>
              </a:rPr>
              <a:t>Youth Awareness levels</a:t>
            </a:r>
            <a:endParaRPr kumimoji="1" lang="ja-JP" altLang="en-US" sz="5000">
              <a:solidFill>
                <a:schemeClr val="bg1"/>
              </a:solidFill>
              <a:latin typeface="Montserrat Semi Bold" panose="00000700000000000000" pitchFamily="50" charset="0"/>
            </a:endParaRPr>
          </a:p>
        </p:txBody>
      </p:sp>
      <p:sp>
        <p:nvSpPr>
          <p:cNvPr id="3" name="TextBox 2">
            <a:extLst>
              <a:ext uri="{FF2B5EF4-FFF2-40B4-BE49-F238E27FC236}">
                <a16:creationId xmlns:a16="http://schemas.microsoft.com/office/drawing/2014/main" id="{38205A0D-5F1C-8B42-32CA-DB59BB231ADC}"/>
              </a:ext>
            </a:extLst>
          </p:cNvPr>
          <p:cNvSpPr txBox="1"/>
          <p:nvPr/>
        </p:nvSpPr>
        <p:spPr>
          <a:xfrm>
            <a:off x="1091368" y="1460602"/>
            <a:ext cx="10009262" cy="707886"/>
          </a:xfrm>
          <a:prstGeom prst="rect">
            <a:avLst/>
          </a:prstGeom>
          <a:noFill/>
        </p:spPr>
        <p:txBody>
          <a:bodyPr wrap="square" rtlCol="0">
            <a:spAutoFit/>
          </a:bodyPr>
          <a:lstStyle/>
          <a:p>
            <a:pPr algn="ctr"/>
            <a:r>
              <a:rPr kumimoji="1" lang="en-GB" altLang="ja-JP" sz="2000" b="1" dirty="0">
                <a:latin typeface="Montserrat Ultra Light" panose="00000300000000000000" pitchFamily="50" charset="0"/>
              </a:rPr>
              <a:t>We asked respondents if they had heard about sister cities before, and if so where from.</a:t>
            </a:r>
            <a:endParaRPr kumimoji="1" lang="ja-JP" altLang="en-US" sz="2000" b="1" dirty="0">
              <a:latin typeface="Montserrat Ultra Light" panose="00000300000000000000" pitchFamily="50" charset="0"/>
            </a:endParaRPr>
          </a:p>
        </p:txBody>
      </p:sp>
      <p:pic>
        <p:nvPicPr>
          <p:cNvPr id="4" name="image8.png">
            <a:extLst>
              <a:ext uri="{FF2B5EF4-FFF2-40B4-BE49-F238E27FC236}">
                <a16:creationId xmlns:a16="http://schemas.microsoft.com/office/drawing/2014/main" id="{D6D07AC4-AA8F-1F87-398C-0EDF6668A786}"/>
              </a:ext>
            </a:extLst>
          </p:cNvPr>
          <p:cNvPicPr/>
          <p:nvPr/>
        </p:nvPicPr>
        <p:blipFill rotWithShape="1">
          <a:blip r:embed="rId4"/>
          <a:srcRect t="3523"/>
          <a:stretch/>
        </p:blipFill>
        <p:spPr>
          <a:xfrm>
            <a:off x="1844902" y="2168488"/>
            <a:ext cx="8185788" cy="4488666"/>
          </a:xfrm>
          <a:prstGeom prst="rect">
            <a:avLst/>
          </a:prstGeom>
          <a:ln/>
        </p:spPr>
      </p:pic>
    </p:spTree>
    <p:extLst>
      <p:ext uri="{BB962C8B-B14F-4D97-AF65-F5344CB8AC3E}">
        <p14:creationId xmlns:p14="http://schemas.microsoft.com/office/powerpoint/2010/main" val="914304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E828A4-E931-1A78-F0ED-7017759D9C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ECCB6C0-5ED7-0214-8D9A-76F37ABDDDCA}"/>
              </a:ext>
            </a:extLst>
          </p:cNvPr>
          <p:cNvSpPr txBox="1"/>
          <p:nvPr/>
        </p:nvSpPr>
        <p:spPr>
          <a:xfrm>
            <a:off x="2006350" y="113907"/>
            <a:ext cx="8179293" cy="861774"/>
          </a:xfrm>
          <a:prstGeom prst="rect">
            <a:avLst/>
          </a:prstGeom>
          <a:noFill/>
        </p:spPr>
        <p:txBody>
          <a:bodyPr wrap="square" rtlCol="0">
            <a:spAutoFit/>
          </a:bodyPr>
          <a:lstStyle/>
          <a:p>
            <a:pPr algn="ctr"/>
            <a:r>
              <a:rPr kumimoji="1" lang="en-GB" altLang="ja-JP" sz="5000" dirty="0">
                <a:solidFill>
                  <a:schemeClr val="bg1"/>
                </a:solidFill>
                <a:latin typeface="Montserrat Semi Bold" panose="00000700000000000000" pitchFamily="50" charset="0"/>
              </a:rPr>
              <a:t>Youth Awareness levels</a:t>
            </a:r>
            <a:endParaRPr kumimoji="1" lang="ja-JP" altLang="en-US" sz="5000" dirty="0">
              <a:solidFill>
                <a:schemeClr val="bg1"/>
              </a:solidFill>
              <a:latin typeface="Montserrat Semi Bold" panose="00000700000000000000" pitchFamily="50" charset="0"/>
            </a:endParaRPr>
          </a:p>
        </p:txBody>
      </p:sp>
      <p:sp>
        <p:nvSpPr>
          <p:cNvPr id="3" name="TextBox 2">
            <a:extLst>
              <a:ext uri="{FF2B5EF4-FFF2-40B4-BE49-F238E27FC236}">
                <a16:creationId xmlns:a16="http://schemas.microsoft.com/office/drawing/2014/main" id="{38205A0D-5F1C-8B42-32CA-DB59BB231ADC}"/>
              </a:ext>
            </a:extLst>
          </p:cNvPr>
          <p:cNvSpPr txBox="1"/>
          <p:nvPr/>
        </p:nvSpPr>
        <p:spPr>
          <a:xfrm>
            <a:off x="1604616" y="1494405"/>
            <a:ext cx="9049167" cy="1015663"/>
          </a:xfrm>
          <a:prstGeom prst="rect">
            <a:avLst/>
          </a:prstGeom>
          <a:noFill/>
        </p:spPr>
        <p:txBody>
          <a:bodyPr wrap="square" lIns="91440" tIns="45720" rIns="91440" bIns="45720" rtlCol="0" anchor="t">
            <a:spAutoFit/>
          </a:bodyPr>
          <a:lstStyle/>
          <a:p>
            <a:pPr algn="ctr"/>
            <a:r>
              <a:rPr lang="en-GB" altLang="ja-JP" sz="2000" b="1" dirty="0">
                <a:latin typeface="Montserrat Ultra Light" panose="00000300000000000000" pitchFamily="50" charset="0"/>
                <a:ea typeface="游ゴシック"/>
              </a:rPr>
              <a:t>F</a:t>
            </a:r>
            <a:r>
              <a:rPr kumimoji="1" lang="en-GB" altLang="ja-JP" sz="2000" b="1" dirty="0">
                <a:latin typeface="Montserrat Ultra Light" panose="00000300000000000000" pitchFamily="50" charset="0"/>
                <a:ea typeface="游ゴシック"/>
              </a:rPr>
              <a:t>urther questions asked respondents how many </a:t>
            </a:r>
            <a:r>
              <a:rPr lang="en-GB" altLang="ja-JP" sz="2000" b="1" dirty="0">
                <a:latin typeface="Montserrat Ultra Light" panose="00000300000000000000" pitchFamily="50" charset="0"/>
                <a:ea typeface="游ゴシック"/>
              </a:rPr>
              <a:t>Sister City</a:t>
            </a:r>
            <a:r>
              <a:rPr kumimoji="1" lang="en-GB" altLang="ja-JP" sz="2000" b="1" dirty="0">
                <a:latin typeface="Montserrat Ultra Light" panose="00000300000000000000" pitchFamily="50" charset="0"/>
                <a:ea typeface="游ゴシック"/>
              </a:rPr>
              <a:t> relationships they think Aotearoa New Zealand has globally, and within which country the majority of these relationships reside.</a:t>
            </a:r>
            <a:r>
              <a:rPr lang="en-GB" altLang="ja-JP" sz="2000" b="1" dirty="0">
                <a:latin typeface="Montserrat Ultra Light" panose="00000300000000000000" pitchFamily="50" charset="0"/>
                <a:ea typeface="游ゴシック"/>
              </a:rPr>
              <a:t> </a:t>
            </a:r>
            <a:endParaRPr kumimoji="1" lang="ja-JP" altLang="en-US" sz="2000" b="1" dirty="0">
              <a:latin typeface="Montserrat Ultra Light" panose="00000300000000000000" pitchFamily="50" charset="0"/>
            </a:endParaRPr>
          </a:p>
        </p:txBody>
      </p:sp>
      <p:pic>
        <p:nvPicPr>
          <p:cNvPr id="1028" name="Picture 4" descr="Forms response chart. Question title: How many Sister City relationships do you think New Zealand has globally?. Number of responses: 120 responses.">
            <a:extLst>
              <a:ext uri="{FF2B5EF4-FFF2-40B4-BE49-F238E27FC236}">
                <a16:creationId xmlns:a16="http://schemas.microsoft.com/office/drawing/2014/main" id="{8AE2FBCA-069B-86AB-FDAC-80E66F8C39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896" t="28474" r="52812" b="9949"/>
          <a:stretch/>
        </p:blipFill>
        <p:spPr bwMode="auto">
          <a:xfrm>
            <a:off x="1146086" y="2985229"/>
            <a:ext cx="2562658" cy="24325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orms response chart. Question title: How many Sister City relationships do you think New Zealand has globally?. Number of responses: 120 responses.">
            <a:extLst>
              <a:ext uri="{FF2B5EF4-FFF2-40B4-BE49-F238E27FC236}">
                <a16:creationId xmlns:a16="http://schemas.microsoft.com/office/drawing/2014/main" id="{95927419-CB1C-6970-A54B-8F1808DEDA6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521" t="26741" r="28229" b="43850"/>
          <a:stretch/>
        </p:blipFill>
        <p:spPr bwMode="auto">
          <a:xfrm>
            <a:off x="3834793" y="3355577"/>
            <a:ext cx="1672147" cy="18389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orms response chart. Question title: Which country do you believe has the majority of Sister City relationships with New Zealand?. Number of responses: 117 responses.">
            <a:extLst>
              <a:ext uri="{FF2B5EF4-FFF2-40B4-BE49-F238E27FC236}">
                <a16:creationId xmlns:a16="http://schemas.microsoft.com/office/drawing/2014/main" id="{7B566AD8-0E4E-33E6-4D1A-DA6396068E7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375" t="26742" r="52915" b="7397"/>
          <a:stretch/>
        </p:blipFill>
        <p:spPr bwMode="auto">
          <a:xfrm>
            <a:off x="6519912" y="2936269"/>
            <a:ext cx="2562658" cy="256265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orms response chart. Question title: Which country do you believe has the majority of Sister City relationships with New Zealand?. Number of responses: 117 responses.">
            <a:extLst>
              <a:ext uri="{FF2B5EF4-FFF2-40B4-BE49-F238E27FC236}">
                <a16:creationId xmlns:a16="http://schemas.microsoft.com/office/drawing/2014/main" id="{92AFBC10-016A-F5A8-2713-58718A39D44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1470" t="27384" r="25833" b="43345"/>
          <a:stretch/>
        </p:blipFill>
        <p:spPr bwMode="auto">
          <a:xfrm>
            <a:off x="9334668" y="3420469"/>
            <a:ext cx="1762337" cy="17091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431EE206-195B-BD9A-8DC0-30DCE4B5A47C}"/>
              </a:ext>
            </a:extLst>
          </p:cNvPr>
          <p:cNvCxnSpPr>
            <a:cxnSpLocks/>
          </p:cNvCxnSpPr>
          <p:nvPr/>
        </p:nvCxnSpPr>
        <p:spPr>
          <a:xfrm>
            <a:off x="6129200" y="2887988"/>
            <a:ext cx="0" cy="2774156"/>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14E5E595-9438-2DD3-47CB-FAA4654A101A}"/>
              </a:ext>
            </a:extLst>
          </p:cNvPr>
          <p:cNvCxnSpPr>
            <a:cxnSpLocks/>
          </p:cNvCxnSpPr>
          <p:nvPr/>
        </p:nvCxnSpPr>
        <p:spPr>
          <a:xfrm flipH="1">
            <a:off x="6112531" y="2887988"/>
            <a:ext cx="274082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D184739E-83F3-9AB5-AE43-4E6153540B46}"/>
              </a:ext>
            </a:extLst>
          </p:cNvPr>
          <p:cNvCxnSpPr>
            <a:cxnSpLocks/>
          </p:cNvCxnSpPr>
          <p:nvPr/>
        </p:nvCxnSpPr>
        <p:spPr>
          <a:xfrm flipH="1">
            <a:off x="4262303" y="5644589"/>
            <a:ext cx="1866897" cy="0"/>
          </a:xfrm>
          <a:prstGeom prst="line">
            <a:avLst/>
          </a:prstGeom>
          <a:ln w="28575"/>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1EBC4E8D-5083-44E1-1F3F-7D1BF2B93DF1}"/>
              </a:ext>
            </a:extLst>
          </p:cNvPr>
          <p:cNvSpPr txBox="1"/>
          <p:nvPr/>
        </p:nvSpPr>
        <p:spPr>
          <a:xfrm>
            <a:off x="347127" y="5439499"/>
            <a:ext cx="4160575" cy="707886"/>
          </a:xfrm>
          <a:prstGeom prst="rect">
            <a:avLst/>
          </a:prstGeom>
          <a:noFill/>
        </p:spPr>
        <p:txBody>
          <a:bodyPr wrap="square" rtlCol="0">
            <a:spAutoFit/>
          </a:bodyPr>
          <a:lstStyle/>
          <a:p>
            <a:pPr algn="ctr"/>
            <a:r>
              <a:rPr kumimoji="1" lang="en-GB" altLang="ja-JP" sz="2000" b="1" dirty="0">
                <a:latin typeface="Montserrat Ultra Light" panose="00000300000000000000" pitchFamily="50" charset="0"/>
              </a:rPr>
              <a:t>Number of relationships globally</a:t>
            </a:r>
            <a:endParaRPr kumimoji="1" lang="ja-JP" altLang="en-US" sz="2000" b="1" dirty="0">
              <a:latin typeface="Montserrat Ultra Light" panose="00000300000000000000" pitchFamily="50" charset="0"/>
            </a:endParaRPr>
          </a:p>
        </p:txBody>
      </p:sp>
      <p:sp>
        <p:nvSpPr>
          <p:cNvPr id="17" name="TextBox 16">
            <a:extLst>
              <a:ext uri="{FF2B5EF4-FFF2-40B4-BE49-F238E27FC236}">
                <a16:creationId xmlns:a16="http://schemas.microsoft.com/office/drawing/2014/main" id="{ED7B2AF8-E96A-E237-0287-BFD8C8662288}"/>
              </a:ext>
            </a:extLst>
          </p:cNvPr>
          <p:cNvSpPr txBox="1"/>
          <p:nvPr/>
        </p:nvSpPr>
        <p:spPr>
          <a:xfrm>
            <a:off x="8031425" y="2680165"/>
            <a:ext cx="4160575" cy="400110"/>
          </a:xfrm>
          <a:prstGeom prst="rect">
            <a:avLst/>
          </a:prstGeom>
          <a:noFill/>
        </p:spPr>
        <p:txBody>
          <a:bodyPr wrap="square" rtlCol="0">
            <a:spAutoFit/>
          </a:bodyPr>
          <a:lstStyle/>
          <a:p>
            <a:pPr algn="ctr"/>
            <a:r>
              <a:rPr kumimoji="1" lang="en-GB" altLang="ja-JP" sz="2000" b="1" dirty="0">
                <a:latin typeface="Montserrat Ultra Light" panose="00000300000000000000" pitchFamily="50" charset="0"/>
              </a:rPr>
              <a:t>Country of origin</a:t>
            </a:r>
            <a:endParaRPr kumimoji="1" lang="ja-JP" altLang="en-US" sz="2000" b="1" dirty="0">
              <a:latin typeface="Montserrat Ultra Light" panose="00000300000000000000" pitchFamily="50" charset="0"/>
            </a:endParaRPr>
          </a:p>
        </p:txBody>
      </p:sp>
    </p:spTree>
    <p:extLst>
      <p:ext uri="{BB962C8B-B14F-4D97-AF65-F5344CB8AC3E}">
        <p14:creationId xmlns:p14="http://schemas.microsoft.com/office/powerpoint/2010/main" val="2593510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5B418B-C69E-9ACA-53CA-A23F2DE378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75E50449-D6D6-57BC-0450-5CB75DB787D3}"/>
              </a:ext>
            </a:extLst>
          </p:cNvPr>
          <p:cNvSpPr txBox="1"/>
          <p:nvPr/>
        </p:nvSpPr>
        <p:spPr>
          <a:xfrm>
            <a:off x="2854977" y="147906"/>
            <a:ext cx="6482039" cy="861774"/>
          </a:xfrm>
          <a:prstGeom prst="rect">
            <a:avLst/>
          </a:prstGeom>
          <a:noFill/>
        </p:spPr>
        <p:txBody>
          <a:bodyPr wrap="square" rtlCol="0">
            <a:spAutoFit/>
          </a:bodyPr>
          <a:lstStyle/>
          <a:p>
            <a:pPr algn="ctr"/>
            <a:r>
              <a:rPr kumimoji="1" lang="en-GB" altLang="ja-JP" sz="5000" dirty="0">
                <a:solidFill>
                  <a:schemeClr val="bg1"/>
                </a:solidFill>
                <a:latin typeface="Montserrat Semi Bold" panose="00000700000000000000" pitchFamily="50" charset="0"/>
              </a:rPr>
              <a:t>Youth Perceptions</a:t>
            </a:r>
            <a:endParaRPr kumimoji="1" lang="ja-JP" altLang="en-US" sz="5000">
              <a:solidFill>
                <a:schemeClr val="bg1"/>
              </a:solidFill>
              <a:latin typeface="Montserrat Semi Bold" panose="00000700000000000000" pitchFamily="50" charset="0"/>
            </a:endParaRPr>
          </a:p>
        </p:txBody>
      </p:sp>
      <p:pic>
        <p:nvPicPr>
          <p:cNvPr id="3" name="image6.png">
            <a:extLst>
              <a:ext uri="{FF2B5EF4-FFF2-40B4-BE49-F238E27FC236}">
                <a16:creationId xmlns:a16="http://schemas.microsoft.com/office/drawing/2014/main" id="{97AF775D-0034-5908-859C-1FD859528159}"/>
              </a:ext>
            </a:extLst>
          </p:cNvPr>
          <p:cNvPicPr/>
          <p:nvPr/>
        </p:nvPicPr>
        <p:blipFill>
          <a:blip r:embed="rId4"/>
          <a:srcRect/>
          <a:stretch>
            <a:fillRect/>
          </a:stretch>
        </p:blipFill>
        <p:spPr>
          <a:xfrm>
            <a:off x="1660568" y="2913984"/>
            <a:ext cx="8870855" cy="3108590"/>
          </a:xfrm>
          <a:prstGeom prst="rect">
            <a:avLst/>
          </a:prstGeom>
          <a:ln/>
        </p:spPr>
      </p:pic>
      <p:sp>
        <p:nvSpPr>
          <p:cNvPr id="4" name="TextBox 3">
            <a:extLst>
              <a:ext uri="{FF2B5EF4-FFF2-40B4-BE49-F238E27FC236}">
                <a16:creationId xmlns:a16="http://schemas.microsoft.com/office/drawing/2014/main" id="{BF165B55-E516-8FFC-67C6-0F660782273D}"/>
              </a:ext>
            </a:extLst>
          </p:cNvPr>
          <p:cNvSpPr txBox="1"/>
          <p:nvPr/>
        </p:nvSpPr>
        <p:spPr>
          <a:xfrm>
            <a:off x="1834153" y="1526769"/>
            <a:ext cx="8523686" cy="707886"/>
          </a:xfrm>
          <a:prstGeom prst="rect">
            <a:avLst/>
          </a:prstGeom>
          <a:noFill/>
        </p:spPr>
        <p:txBody>
          <a:bodyPr wrap="square" lIns="91440" tIns="45720" rIns="91440" bIns="45720" rtlCol="0" anchor="t">
            <a:spAutoFit/>
          </a:bodyPr>
          <a:lstStyle/>
          <a:p>
            <a:pPr algn="ctr"/>
            <a:r>
              <a:rPr kumimoji="1" lang="en-GB" altLang="ja-JP" sz="2000" b="1" dirty="0">
                <a:latin typeface="Montserrat Ultra Light" panose="00000300000000000000" pitchFamily="50" charset="0"/>
                <a:ea typeface="游ゴシック"/>
              </a:rPr>
              <a:t>We then asked respondents how active they believe </a:t>
            </a:r>
            <a:r>
              <a:rPr lang="en-GB" altLang="ja-JP" sz="2000" b="1" dirty="0">
                <a:latin typeface="Montserrat Ultra Light" panose="00000300000000000000" pitchFamily="50" charset="0"/>
                <a:ea typeface="游ゴシック"/>
              </a:rPr>
              <a:t>Sister</a:t>
            </a:r>
            <a:r>
              <a:rPr kumimoji="1" lang="en-GB" altLang="ja-JP" sz="2000" b="1" dirty="0">
                <a:latin typeface="Montserrat Ultra Light" panose="00000300000000000000" pitchFamily="50" charset="0"/>
                <a:ea typeface="游ゴシック"/>
              </a:rPr>
              <a:t> </a:t>
            </a:r>
            <a:r>
              <a:rPr lang="en-GB" altLang="ja-JP" sz="2000" b="1" dirty="0">
                <a:latin typeface="Montserrat Ultra Light" panose="00000300000000000000" pitchFamily="50" charset="0"/>
                <a:ea typeface="游ゴシック"/>
              </a:rPr>
              <a:t>Cities</a:t>
            </a:r>
            <a:r>
              <a:rPr kumimoji="1" lang="en-GB" altLang="ja-JP" sz="2000" b="1" dirty="0">
                <a:latin typeface="Montserrat Ultra Light" panose="00000300000000000000" pitchFamily="50" charset="0"/>
                <a:ea typeface="游ゴシック"/>
              </a:rPr>
              <a:t> are within Aotearoa New Zealand with 10 being the highest.</a:t>
            </a:r>
            <a:endParaRPr kumimoji="1" lang="ja-JP" altLang="en-US" sz="2000" b="1" dirty="0">
              <a:latin typeface="Montserrat Ultra Light" panose="00000300000000000000" pitchFamily="50" charset="0"/>
              <a:ea typeface="游ゴシック"/>
            </a:endParaRPr>
          </a:p>
        </p:txBody>
      </p:sp>
    </p:spTree>
    <p:extLst>
      <p:ext uri="{BB962C8B-B14F-4D97-AF65-F5344CB8AC3E}">
        <p14:creationId xmlns:p14="http://schemas.microsoft.com/office/powerpoint/2010/main" val="2310833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34609615D1924595637F3287861869" ma:contentTypeVersion="13" ma:contentTypeDescription="Create a new document." ma:contentTypeScope="" ma:versionID="996c7dad75ef75477efdb84cc02be7ec">
  <xsd:schema xmlns:xsd="http://www.w3.org/2001/XMLSchema" xmlns:xs="http://www.w3.org/2001/XMLSchema" xmlns:p="http://schemas.microsoft.com/office/2006/metadata/properties" xmlns:ns3="cf9a9212-e602-4f64-8846-42d0cffdc49b" xmlns:ns4="01a8cb85-69ed-4b0a-a421-50bc219e6724" targetNamespace="http://schemas.microsoft.com/office/2006/metadata/properties" ma:root="true" ma:fieldsID="00959a513266aae42dae1ed620316d15" ns3:_="" ns4:_="">
    <xsd:import namespace="cf9a9212-e602-4f64-8846-42d0cffdc49b"/>
    <xsd:import namespace="01a8cb85-69ed-4b0a-a421-50bc219e672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9a9212-e602-4f64-8846-42d0cffdc4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a8cb85-69ed-4b0a-a421-50bc219e672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3DA1D0-777E-45DE-9CFD-323F8A004BE8}">
  <ds:schemaRefs>
    <ds:schemaRef ds:uri="01a8cb85-69ed-4b0a-a421-50bc219e6724"/>
    <ds:schemaRef ds:uri="cf9a9212-e602-4f64-8846-42d0cffdc49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3C782DF-276E-400D-B8BD-AC6A8AF7F7CA}">
  <ds:schemaRefs>
    <ds:schemaRef ds:uri="01a8cb85-69ed-4b0a-a421-50bc219e6724"/>
    <ds:schemaRef ds:uri="cf9a9212-e602-4f64-8846-42d0cffdc49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C83D5C5-2EE8-43BF-8532-9131EDEC12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372</TotalTime>
  <Words>1160</Words>
  <Application>Microsoft Office PowerPoint</Application>
  <PresentationFormat>Widescreen</PresentationFormat>
  <Paragraphs>90</Paragraphs>
  <Slides>13</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游ゴシック</vt:lpstr>
      <vt:lpstr>游ゴシック Light</vt:lpstr>
      <vt:lpstr>Arial</vt:lpstr>
      <vt:lpstr>Calibri</vt:lpstr>
      <vt:lpstr>Montserrat Semi Bold</vt:lpstr>
      <vt:lpstr>Montserrat Ultra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Marston</dc:creator>
  <cp:lastModifiedBy>Taylor Marston</cp:lastModifiedBy>
  <cp:revision>114</cp:revision>
  <dcterms:created xsi:type="dcterms:W3CDTF">2022-10-27T23:53:19Z</dcterms:created>
  <dcterms:modified xsi:type="dcterms:W3CDTF">2022-11-14T06:26:38Z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0x010100DA34609615D1924595637F3287861869</vt:lpwstr>
  </property>
</Properties>
</file>